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6"/>
  </p:notesMasterIdLst>
  <p:sldIdLst>
    <p:sldId id="257" r:id="rId2"/>
    <p:sldId id="259" r:id="rId3"/>
    <p:sldId id="267" r:id="rId4"/>
    <p:sldId id="268"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9"/>
    <a:srgbClr val="FFCC00"/>
    <a:srgbClr val="8ECAE6"/>
    <a:srgbClr val="FB8500"/>
    <a:srgbClr val="4242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22E416-236D-46CA-B744-304815207D29}" v="2" dt="2023-06-07T17:45:43.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224" y="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tta Fogelström" userId="db3c2195-f478-471c-b4d4-183bf23f7bb0" providerId="ADAL" clId="{B28131E5-46F2-4084-9D50-7349EB15CB6C}"/>
    <pc:docChg chg="undo redo custSel addSld delSld modSld sldOrd modMainMaster">
      <pc:chgData name="Lotta Fogelström" userId="db3c2195-f478-471c-b4d4-183bf23f7bb0" providerId="ADAL" clId="{B28131E5-46F2-4084-9D50-7349EB15CB6C}" dt="2023-06-03T07:22:11.780" v="1355" actId="207"/>
      <pc:docMkLst>
        <pc:docMk/>
      </pc:docMkLst>
      <pc:sldChg chg="modSp mod">
        <pc:chgData name="Lotta Fogelström" userId="db3c2195-f478-471c-b4d4-183bf23f7bb0" providerId="ADAL" clId="{B28131E5-46F2-4084-9D50-7349EB15CB6C}" dt="2023-06-03T07:20:11.792" v="1350" actId="207"/>
        <pc:sldMkLst>
          <pc:docMk/>
          <pc:sldMk cId="769634335" sldId="257"/>
        </pc:sldMkLst>
        <pc:spChg chg="mod">
          <ac:chgData name="Lotta Fogelström" userId="db3c2195-f478-471c-b4d4-183bf23f7bb0" providerId="ADAL" clId="{B28131E5-46F2-4084-9D50-7349EB15CB6C}" dt="2023-06-03T07:20:07.938" v="1349" actId="207"/>
          <ac:spMkLst>
            <pc:docMk/>
            <pc:sldMk cId="769634335" sldId="257"/>
            <ac:spMk id="2" creationId="{6B2389AB-DD69-5D4C-1ECA-850803B4545C}"/>
          </ac:spMkLst>
        </pc:spChg>
        <pc:spChg chg="mod">
          <ac:chgData name="Lotta Fogelström" userId="db3c2195-f478-471c-b4d4-183bf23f7bb0" providerId="ADAL" clId="{B28131E5-46F2-4084-9D50-7349EB15CB6C}" dt="2023-06-03T07:20:11.792" v="1350" actId="207"/>
          <ac:spMkLst>
            <pc:docMk/>
            <pc:sldMk cId="769634335" sldId="257"/>
            <ac:spMk id="3" creationId="{03A5C036-497D-E0A0-D276-0BC211BE0306}"/>
          </ac:spMkLst>
        </pc:spChg>
      </pc:sldChg>
      <pc:sldChg chg="del">
        <pc:chgData name="Lotta Fogelström" userId="db3c2195-f478-471c-b4d4-183bf23f7bb0" providerId="ADAL" clId="{B28131E5-46F2-4084-9D50-7349EB15CB6C}" dt="2023-06-02T13:35:52.709" v="0" actId="47"/>
        <pc:sldMkLst>
          <pc:docMk/>
          <pc:sldMk cId="2076506292" sldId="258"/>
        </pc:sldMkLst>
      </pc:sldChg>
      <pc:sldChg chg="addSp delSp modSp mod">
        <pc:chgData name="Lotta Fogelström" userId="db3c2195-f478-471c-b4d4-183bf23f7bb0" providerId="ADAL" clId="{B28131E5-46F2-4084-9D50-7349EB15CB6C}" dt="2023-06-03T07:21:32.998" v="1354" actId="14826"/>
        <pc:sldMkLst>
          <pc:docMk/>
          <pc:sldMk cId="2778037892" sldId="259"/>
        </pc:sldMkLst>
        <pc:spChg chg="del mod">
          <ac:chgData name="Lotta Fogelström" userId="db3c2195-f478-471c-b4d4-183bf23f7bb0" providerId="ADAL" clId="{B28131E5-46F2-4084-9D50-7349EB15CB6C}" dt="2023-06-03T07:20:21.368" v="1351" actId="478"/>
          <ac:spMkLst>
            <pc:docMk/>
            <pc:sldMk cId="2778037892" sldId="259"/>
            <ac:spMk id="2" creationId="{A9F41D16-FA89-7E78-5B7D-11688B7E394E}"/>
          </ac:spMkLst>
        </pc:spChg>
        <pc:spChg chg="mod">
          <ac:chgData name="Lotta Fogelström" userId="db3c2195-f478-471c-b4d4-183bf23f7bb0" providerId="ADAL" clId="{B28131E5-46F2-4084-9D50-7349EB15CB6C}" dt="2023-06-03T06:50:36.263" v="1119" actId="207"/>
          <ac:spMkLst>
            <pc:docMk/>
            <pc:sldMk cId="2778037892" sldId="259"/>
            <ac:spMk id="4" creationId="{9271A1C1-7A3A-D5FB-D5E0-8954421D17D3}"/>
          </ac:spMkLst>
        </pc:spChg>
        <pc:picChg chg="add mod">
          <ac:chgData name="Lotta Fogelström" userId="db3c2195-f478-471c-b4d4-183bf23f7bb0" providerId="ADAL" clId="{B28131E5-46F2-4084-9D50-7349EB15CB6C}" dt="2023-06-03T07:21:32.998" v="1354" actId="14826"/>
          <ac:picMkLst>
            <pc:docMk/>
            <pc:sldMk cId="2778037892" sldId="259"/>
            <ac:picMk id="5" creationId="{B845D8BD-C8AE-3940-59EB-559E95611E8B}"/>
          </ac:picMkLst>
        </pc:picChg>
      </pc:sldChg>
      <pc:sldChg chg="addSp modSp new mod">
        <pc:chgData name="Lotta Fogelström" userId="db3c2195-f478-471c-b4d4-183bf23f7bb0" providerId="ADAL" clId="{B28131E5-46F2-4084-9D50-7349EB15CB6C}" dt="2023-06-03T07:20:02.525" v="1348" actId="207"/>
        <pc:sldMkLst>
          <pc:docMk/>
          <pc:sldMk cId="1021125591" sldId="260"/>
        </pc:sldMkLst>
        <pc:spChg chg="mod">
          <ac:chgData name="Lotta Fogelström" userId="db3c2195-f478-471c-b4d4-183bf23f7bb0" providerId="ADAL" clId="{B28131E5-46F2-4084-9D50-7349EB15CB6C}" dt="2023-06-03T07:20:02.525" v="1348" actId="207"/>
          <ac:spMkLst>
            <pc:docMk/>
            <pc:sldMk cId="1021125591" sldId="260"/>
            <ac:spMk id="2" creationId="{BF0B5875-7B2F-1C15-701E-B57124983B62}"/>
          </ac:spMkLst>
        </pc:spChg>
        <pc:spChg chg="mod">
          <ac:chgData name="Lotta Fogelström" userId="db3c2195-f478-471c-b4d4-183bf23f7bb0" providerId="ADAL" clId="{B28131E5-46F2-4084-9D50-7349EB15CB6C}" dt="2023-06-03T07:00:12.106" v="1228" actId="20577"/>
          <ac:spMkLst>
            <pc:docMk/>
            <pc:sldMk cId="1021125591" sldId="260"/>
            <ac:spMk id="3" creationId="{DB0CDA6C-EF6B-F2F9-3CC8-71F63904FFA5}"/>
          </ac:spMkLst>
        </pc:spChg>
        <pc:spChg chg="add mod">
          <ac:chgData name="Lotta Fogelström" userId="db3c2195-f478-471c-b4d4-183bf23f7bb0" providerId="ADAL" clId="{B28131E5-46F2-4084-9D50-7349EB15CB6C}" dt="2023-06-03T06:50:44.880" v="1120" actId="207"/>
          <ac:spMkLst>
            <pc:docMk/>
            <pc:sldMk cId="1021125591" sldId="260"/>
            <ac:spMk id="4" creationId="{07910C93-54F6-E0D9-BBED-84FF5EC7C3CD}"/>
          </ac:spMkLst>
        </pc:spChg>
        <pc:picChg chg="add mod">
          <ac:chgData name="Lotta Fogelström" userId="db3c2195-f478-471c-b4d4-183bf23f7bb0" providerId="ADAL" clId="{B28131E5-46F2-4084-9D50-7349EB15CB6C}" dt="2023-06-03T06:59:55.299" v="1226" actId="1038"/>
          <ac:picMkLst>
            <pc:docMk/>
            <pc:sldMk cId="1021125591" sldId="260"/>
            <ac:picMk id="6" creationId="{ABC1C090-AD9A-2674-41BD-72DA7E03CF05}"/>
          </ac:picMkLst>
        </pc:picChg>
        <pc:picChg chg="add mod">
          <ac:chgData name="Lotta Fogelström" userId="db3c2195-f478-471c-b4d4-183bf23f7bb0" providerId="ADAL" clId="{B28131E5-46F2-4084-9D50-7349EB15CB6C}" dt="2023-06-03T06:59:55.299" v="1226" actId="1038"/>
          <ac:picMkLst>
            <pc:docMk/>
            <pc:sldMk cId="1021125591" sldId="260"/>
            <ac:picMk id="7" creationId="{27284F30-F603-6C33-EADE-E87DDBF99EA4}"/>
          </ac:picMkLst>
        </pc:picChg>
        <pc:picChg chg="add mod">
          <ac:chgData name="Lotta Fogelström" userId="db3c2195-f478-471c-b4d4-183bf23f7bb0" providerId="ADAL" clId="{B28131E5-46F2-4084-9D50-7349EB15CB6C}" dt="2023-06-03T06:59:55.299" v="1226" actId="1038"/>
          <ac:picMkLst>
            <pc:docMk/>
            <pc:sldMk cId="1021125591" sldId="260"/>
            <ac:picMk id="8" creationId="{C30F4BA7-4702-36E6-2B08-171A8EAC093E}"/>
          </ac:picMkLst>
        </pc:picChg>
        <pc:picChg chg="add mod">
          <ac:chgData name="Lotta Fogelström" userId="db3c2195-f478-471c-b4d4-183bf23f7bb0" providerId="ADAL" clId="{B28131E5-46F2-4084-9D50-7349EB15CB6C}" dt="2023-06-03T07:00:28.019" v="1229" actId="1036"/>
          <ac:picMkLst>
            <pc:docMk/>
            <pc:sldMk cId="1021125591" sldId="260"/>
            <ac:picMk id="9" creationId="{434BE362-46C6-1C0F-FA50-0E8639466807}"/>
          </ac:picMkLst>
        </pc:picChg>
      </pc:sldChg>
      <pc:sldChg chg="addSp modSp new del mod">
        <pc:chgData name="Lotta Fogelström" userId="db3c2195-f478-471c-b4d4-183bf23f7bb0" providerId="ADAL" clId="{B28131E5-46F2-4084-9D50-7349EB15CB6C}" dt="2023-06-02T13:55:47.671" v="317" actId="47"/>
        <pc:sldMkLst>
          <pc:docMk/>
          <pc:sldMk cId="2464684521" sldId="261"/>
        </pc:sldMkLst>
        <pc:spChg chg="mod">
          <ac:chgData name="Lotta Fogelström" userId="db3c2195-f478-471c-b4d4-183bf23f7bb0" providerId="ADAL" clId="{B28131E5-46F2-4084-9D50-7349EB15CB6C}" dt="2023-06-02T13:48:08.862" v="178" actId="255"/>
          <ac:spMkLst>
            <pc:docMk/>
            <pc:sldMk cId="2464684521" sldId="261"/>
            <ac:spMk id="2" creationId="{3E869E5C-D4E7-2616-2A34-DFB3EE69DDD2}"/>
          </ac:spMkLst>
        </pc:spChg>
        <pc:spChg chg="mod">
          <ac:chgData name="Lotta Fogelström" userId="db3c2195-f478-471c-b4d4-183bf23f7bb0" providerId="ADAL" clId="{B28131E5-46F2-4084-9D50-7349EB15CB6C}" dt="2023-06-02T13:49:10.453" v="190" actId="14100"/>
          <ac:spMkLst>
            <pc:docMk/>
            <pc:sldMk cId="2464684521" sldId="261"/>
            <ac:spMk id="3" creationId="{3138CE16-0EE1-C600-2BF4-E08C99614438}"/>
          </ac:spMkLst>
        </pc:spChg>
        <pc:spChg chg="add mod">
          <ac:chgData name="Lotta Fogelström" userId="db3c2195-f478-471c-b4d4-183bf23f7bb0" providerId="ADAL" clId="{B28131E5-46F2-4084-9D50-7349EB15CB6C}" dt="2023-06-02T13:49:21.543" v="192" actId="1076"/>
          <ac:spMkLst>
            <pc:docMk/>
            <pc:sldMk cId="2464684521" sldId="261"/>
            <ac:spMk id="4" creationId="{9E79C21C-0494-1ACA-1758-2240D78D693D}"/>
          </ac:spMkLst>
        </pc:spChg>
      </pc:sldChg>
      <pc:sldChg chg="addSp delSp modSp new add del mod">
        <pc:chgData name="Lotta Fogelström" userId="db3c2195-f478-471c-b4d4-183bf23f7bb0" providerId="ADAL" clId="{B28131E5-46F2-4084-9D50-7349EB15CB6C}" dt="2023-06-03T07:00:45.379" v="1230" actId="20577"/>
        <pc:sldMkLst>
          <pc:docMk/>
          <pc:sldMk cId="1989146010" sldId="262"/>
        </pc:sldMkLst>
        <pc:spChg chg="mod">
          <ac:chgData name="Lotta Fogelström" userId="db3c2195-f478-471c-b4d4-183bf23f7bb0" providerId="ADAL" clId="{B28131E5-46F2-4084-9D50-7349EB15CB6C}" dt="2023-06-02T13:55:45.805" v="316" actId="255"/>
          <ac:spMkLst>
            <pc:docMk/>
            <pc:sldMk cId="1989146010" sldId="262"/>
            <ac:spMk id="2" creationId="{1B7AA324-0866-F9F8-2E93-D84A2DF09C0B}"/>
          </ac:spMkLst>
        </pc:spChg>
        <pc:spChg chg="add del">
          <ac:chgData name="Lotta Fogelström" userId="db3c2195-f478-471c-b4d4-183bf23f7bb0" providerId="ADAL" clId="{B28131E5-46F2-4084-9D50-7349EB15CB6C}" dt="2023-06-02T13:49:54.577" v="201"/>
          <ac:spMkLst>
            <pc:docMk/>
            <pc:sldMk cId="1989146010" sldId="262"/>
            <ac:spMk id="3" creationId="{69B60FF8-C021-3A88-E798-45662B56708D}"/>
          </ac:spMkLst>
        </pc:spChg>
        <pc:spChg chg="del">
          <ac:chgData name="Lotta Fogelström" userId="db3c2195-f478-471c-b4d4-183bf23f7bb0" providerId="ADAL" clId="{B28131E5-46F2-4084-9D50-7349EB15CB6C}" dt="2023-06-02T13:52:31.197" v="246" actId="478"/>
          <ac:spMkLst>
            <pc:docMk/>
            <pc:sldMk cId="1989146010" sldId="262"/>
            <ac:spMk id="4" creationId="{5F561B13-2AFD-A81D-C23E-3B9D9BA6A227}"/>
          </ac:spMkLst>
        </pc:spChg>
        <pc:spChg chg="mod">
          <ac:chgData name="Lotta Fogelström" userId="db3c2195-f478-471c-b4d4-183bf23f7bb0" providerId="ADAL" clId="{B28131E5-46F2-4084-9D50-7349EB15CB6C}" dt="2023-06-03T07:00:45.379" v="1230" actId="20577"/>
          <ac:spMkLst>
            <pc:docMk/>
            <pc:sldMk cId="1989146010" sldId="262"/>
            <ac:spMk id="5" creationId="{EB8CB388-06F9-C188-16D6-7E0C2A10A5E3}"/>
          </ac:spMkLst>
        </pc:spChg>
        <pc:spChg chg="add del mod">
          <ac:chgData name="Lotta Fogelström" userId="db3c2195-f478-471c-b4d4-183bf23f7bb0" providerId="ADAL" clId="{B28131E5-46F2-4084-9D50-7349EB15CB6C}" dt="2023-06-02T13:53:06.718" v="252" actId="478"/>
          <ac:spMkLst>
            <pc:docMk/>
            <pc:sldMk cId="1989146010" sldId="262"/>
            <ac:spMk id="6" creationId="{AE7F66B1-4881-0F64-49C0-87D8F27B351A}"/>
          </ac:spMkLst>
        </pc:spChg>
        <pc:spChg chg="add del mod">
          <ac:chgData name="Lotta Fogelström" userId="db3c2195-f478-471c-b4d4-183bf23f7bb0" providerId="ADAL" clId="{B28131E5-46F2-4084-9D50-7349EB15CB6C}" dt="2023-06-02T13:49:50.617" v="198"/>
          <ac:spMkLst>
            <pc:docMk/>
            <pc:sldMk cId="1989146010" sldId="262"/>
            <ac:spMk id="7" creationId="{9DBBD2CC-9DA9-7C33-84D1-7CA25F447B87}"/>
          </ac:spMkLst>
        </pc:spChg>
        <pc:spChg chg="add mod">
          <ac:chgData name="Lotta Fogelström" userId="db3c2195-f478-471c-b4d4-183bf23f7bb0" providerId="ADAL" clId="{B28131E5-46F2-4084-9D50-7349EB15CB6C}" dt="2023-06-03T06:33:57.958" v="938" actId="1076"/>
          <ac:spMkLst>
            <pc:docMk/>
            <pc:sldMk cId="1989146010" sldId="262"/>
            <ac:spMk id="9" creationId="{A39CF7D3-07E0-2D79-2C07-A1A3BEE344C8}"/>
          </ac:spMkLst>
        </pc:spChg>
        <pc:spChg chg="add mod">
          <ac:chgData name="Lotta Fogelström" userId="db3c2195-f478-471c-b4d4-183bf23f7bb0" providerId="ADAL" clId="{B28131E5-46F2-4084-9D50-7349EB15CB6C}" dt="2023-06-03T06:33:57.958" v="938" actId="1076"/>
          <ac:spMkLst>
            <pc:docMk/>
            <pc:sldMk cId="1989146010" sldId="262"/>
            <ac:spMk id="10" creationId="{22E8626A-1ADF-C225-F069-3A288EE548BC}"/>
          </ac:spMkLst>
        </pc:spChg>
        <pc:spChg chg="mod">
          <ac:chgData name="Lotta Fogelström" userId="db3c2195-f478-471c-b4d4-183bf23f7bb0" providerId="ADAL" clId="{B28131E5-46F2-4084-9D50-7349EB15CB6C}" dt="2023-06-02T13:51:27.378" v="228"/>
          <ac:spMkLst>
            <pc:docMk/>
            <pc:sldMk cId="1989146010" sldId="262"/>
            <ac:spMk id="13" creationId="{99DF2799-BE60-D4B8-6C23-B12390EDBA5F}"/>
          </ac:spMkLst>
        </pc:spChg>
        <pc:spChg chg="mod">
          <ac:chgData name="Lotta Fogelström" userId="db3c2195-f478-471c-b4d4-183bf23f7bb0" providerId="ADAL" clId="{B28131E5-46F2-4084-9D50-7349EB15CB6C}" dt="2023-06-02T13:51:27.378" v="228"/>
          <ac:spMkLst>
            <pc:docMk/>
            <pc:sldMk cId="1989146010" sldId="262"/>
            <ac:spMk id="14" creationId="{177D3CBC-B848-EB16-BBAF-EE59F46891FB}"/>
          </ac:spMkLst>
        </pc:spChg>
        <pc:spChg chg="mod">
          <ac:chgData name="Lotta Fogelström" userId="db3c2195-f478-471c-b4d4-183bf23f7bb0" providerId="ADAL" clId="{B28131E5-46F2-4084-9D50-7349EB15CB6C}" dt="2023-06-02T13:51:31.633" v="232"/>
          <ac:spMkLst>
            <pc:docMk/>
            <pc:sldMk cId="1989146010" sldId="262"/>
            <ac:spMk id="17" creationId="{A3A4011B-5978-AAFD-2B6D-36273C728084}"/>
          </ac:spMkLst>
        </pc:spChg>
        <pc:spChg chg="mod">
          <ac:chgData name="Lotta Fogelström" userId="db3c2195-f478-471c-b4d4-183bf23f7bb0" providerId="ADAL" clId="{B28131E5-46F2-4084-9D50-7349EB15CB6C}" dt="2023-06-02T13:51:31.633" v="232"/>
          <ac:spMkLst>
            <pc:docMk/>
            <pc:sldMk cId="1989146010" sldId="262"/>
            <ac:spMk id="18" creationId="{62D79695-3BA0-961C-4FB3-D11DCDBBF611}"/>
          </ac:spMkLst>
        </pc:spChg>
        <pc:spChg chg="add del mod">
          <ac:chgData name="Lotta Fogelström" userId="db3c2195-f478-471c-b4d4-183bf23f7bb0" providerId="ADAL" clId="{B28131E5-46F2-4084-9D50-7349EB15CB6C}" dt="2023-06-02T13:52:15.173" v="239"/>
          <ac:spMkLst>
            <pc:docMk/>
            <pc:sldMk cId="1989146010" sldId="262"/>
            <ac:spMk id="20" creationId="{EC094B57-7A43-61E0-E535-98C932311D24}"/>
          </ac:spMkLst>
        </pc:spChg>
        <pc:spChg chg="add del mod">
          <ac:chgData name="Lotta Fogelström" userId="db3c2195-f478-471c-b4d4-183bf23f7bb0" providerId="ADAL" clId="{B28131E5-46F2-4084-9D50-7349EB15CB6C}" dt="2023-06-02T13:52:17.216" v="241" actId="478"/>
          <ac:spMkLst>
            <pc:docMk/>
            <pc:sldMk cId="1989146010" sldId="262"/>
            <ac:spMk id="22" creationId="{796F8338-9050-9294-A100-785154D742B1}"/>
          </ac:spMkLst>
        </pc:spChg>
        <pc:spChg chg="mod">
          <ac:chgData name="Lotta Fogelström" userId="db3c2195-f478-471c-b4d4-183bf23f7bb0" providerId="ADAL" clId="{B28131E5-46F2-4084-9D50-7349EB15CB6C}" dt="2023-06-02T13:52:49.669" v="247"/>
          <ac:spMkLst>
            <pc:docMk/>
            <pc:sldMk cId="1989146010" sldId="262"/>
            <ac:spMk id="29" creationId="{CEEC1B0B-E953-EEB1-4B82-F3A8E80AEFFA}"/>
          </ac:spMkLst>
        </pc:spChg>
        <pc:spChg chg="mod">
          <ac:chgData name="Lotta Fogelström" userId="db3c2195-f478-471c-b4d4-183bf23f7bb0" providerId="ADAL" clId="{B28131E5-46F2-4084-9D50-7349EB15CB6C}" dt="2023-06-02T13:53:07.125" v="253"/>
          <ac:spMkLst>
            <pc:docMk/>
            <pc:sldMk cId="1989146010" sldId="262"/>
            <ac:spMk id="36" creationId="{358F1E64-959E-EDE9-72B7-561F3A0AC903}"/>
          </ac:spMkLst>
        </pc:spChg>
        <pc:spChg chg="add del mod">
          <ac:chgData name="Lotta Fogelström" userId="db3c2195-f478-471c-b4d4-183bf23f7bb0" providerId="ADAL" clId="{B28131E5-46F2-4084-9D50-7349EB15CB6C}" dt="2023-06-02T13:53:11.897" v="260"/>
          <ac:spMkLst>
            <pc:docMk/>
            <pc:sldMk cId="1989146010" sldId="262"/>
            <ac:spMk id="37" creationId="{0CD1B20C-C12D-FDC6-145D-726C713115EE}"/>
          </ac:spMkLst>
        </pc:spChg>
        <pc:spChg chg="add del mod">
          <ac:chgData name="Lotta Fogelström" userId="db3c2195-f478-471c-b4d4-183bf23f7bb0" providerId="ADAL" clId="{B28131E5-46F2-4084-9D50-7349EB15CB6C}" dt="2023-06-02T13:53:11.897" v="260"/>
          <ac:spMkLst>
            <pc:docMk/>
            <pc:sldMk cId="1989146010" sldId="262"/>
            <ac:spMk id="38" creationId="{714C9268-B5AB-3939-D587-F61ABE07F754}"/>
          </ac:spMkLst>
        </pc:spChg>
        <pc:spChg chg="add del mod">
          <ac:chgData name="Lotta Fogelström" userId="db3c2195-f478-471c-b4d4-183bf23f7bb0" providerId="ADAL" clId="{B28131E5-46F2-4084-9D50-7349EB15CB6C}" dt="2023-06-02T13:53:11.897" v="260"/>
          <ac:spMkLst>
            <pc:docMk/>
            <pc:sldMk cId="1989146010" sldId="262"/>
            <ac:spMk id="39" creationId="{C9B0892C-460A-3E30-70F4-BEDACC331F0E}"/>
          </ac:spMkLst>
        </pc:spChg>
        <pc:spChg chg="add del mod">
          <ac:chgData name="Lotta Fogelström" userId="db3c2195-f478-471c-b4d4-183bf23f7bb0" providerId="ADAL" clId="{B28131E5-46F2-4084-9D50-7349EB15CB6C}" dt="2023-06-02T13:53:11.897" v="260"/>
          <ac:spMkLst>
            <pc:docMk/>
            <pc:sldMk cId="1989146010" sldId="262"/>
            <ac:spMk id="40" creationId="{EEB25873-89DF-84CC-54B7-BD65CA3BF122}"/>
          </ac:spMkLst>
        </pc:spChg>
        <pc:spChg chg="add del mod">
          <ac:chgData name="Lotta Fogelström" userId="db3c2195-f478-471c-b4d4-183bf23f7bb0" providerId="ADAL" clId="{B28131E5-46F2-4084-9D50-7349EB15CB6C}" dt="2023-06-02T13:53:11.897" v="260"/>
          <ac:spMkLst>
            <pc:docMk/>
            <pc:sldMk cId="1989146010" sldId="262"/>
            <ac:spMk id="41" creationId="{CA1DA6E5-5611-706C-BDCB-D40066AEA06C}"/>
          </ac:spMkLst>
        </pc:spChg>
        <pc:spChg chg="add del mod">
          <ac:chgData name="Lotta Fogelström" userId="db3c2195-f478-471c-b4d4-183bf23f7bb0" providerId="ADAL" clId="{B28131E5-46F2-4084-9D50-7349EB15CB6C}" dt="2023-06-02T13:53:11.897" v="260"/>
          <ac:spMkLst>
            <pc:docMk/>
            <pc:sldMk cId="1989146010" sldId="262"/>
            <ac:spMk id="42" creationId="{B92E5BD0-27F8-30D5-CCC6-9628DD8ECEBC}"/>
          </ac:spMkLst>
        </pc:spChg>
        <pc:spChg chg="add del mod">
          <ac:chgData name="Lotta Fogelström" userId="db3c2195-f478-471c-b4d4-183bf23f7bb0" providerId="ADAL" clId="{B28131E5-46F2-4084-9D50-7349EB15CB6C}" dt="2023-06-02T13:53:11.897" v="260"/>
          <ac:spMkLst>
            <pc:docMk/>
            <pc:sldMk cId="1989146010" sldId="262"/>
            <ac:spMk id="43" creationId="{B7834761-0F9C-BDB4-F1D7-F544CAD5EB53}"/>
          </ac:spMkLst>
        </pc:spChg>
        <pc:spChg chg="add del mod">
          <ac:chgData name="Lotta Fogelström" userId="db3c2195-f478-471c-b4d4-183bf23f7bb0" providerId="ADAL" clId="{B28131E5-46F2-4084-9D50-7349EB15CB6C}" dt="2023-06-02T13:53:11.897" v="260"/>
          <ac:spMkLst>
            <pc:docMk/>
            <pc:sldMk cId="1989146010" sldId="262"/>
            <ac:spMk id="44" creationId="{54B14156-7427-ECDC-2AB9-6E1990DDAB78}"/>
          </ac:spMkLst>
        </pc:spChg>
        <pc:spChg chg="add del mod">
          <ac:chgData name="Lotta Fogelström" userId="db3c2195-f478-471c-b4d4-183bf23f7bb0" providerId="ADAL" clId="{B28131E5-46F2-4084-9D50-7349EB15CB6C}" dt="2023-06-02T13:53:11.897" v="260"/>
          <ac:spMkLst>
            <pc:docMk/>
            <pc:sldMk cId="1989146010" sldId="262"/>
            <ac:spMk id="45" creationId="{CACD1436-1E70-B686-A8B0-30D9C83FB0EE}"/>
          </ac:spMkLst>
        </pc:spChg>
        <pc:spChg chg="mod">
          <ac:chgData name="Lotta Fogelström" userId="db3c2195-f478-471c-b4d4-183bf23f7bb0" providerId="ADAL" clId="{B28131E5-46F2-4084-9D50-7349EB15CB6C}" dt="2023-06-03T06:50:55.533" v="1121" actId="207"/>
          <ac:spMkLst>
            <pc:docMk/>
            <pc:sldMk cId="1989146010" sldId="262"/>
            <ac:spMk id="52" creationId="{23FFEB23-5C89-30D3-988D-15FD5CC8BDE4}"/>
          </ac:spMkLst>
        </pc:spChg>
        <pc:spChg chg="add mod">
          <ac:chgData name="Lotta Fogelström" userId="db3c2195-f478-471c-b4d4-183bf23f7bb0" providerId="ADAL" clId="{B28131E5-46F2-4084-9D50-7349EB15CB6C}" dt="2023-06-03T06:56:31.837" v="1175" actId="20577"/>
          <ac:spMkLst>
            <pc:docMk/>
            <pc:sldMk cId="1989146010" sldId="262"/>
            <ac:spMk id="53" creationId="{DE6460C0-5CF3-CB9E-8ED9-B20263D65B30}"/>
          </ac:spMkLst>
        </pc:spChg>
        <pc:spChg chg="add mod">
          <ac:chgData name="Lotta Fogelström" userId="db3c2195-f478-471c-b4d4-183bf23f7bb0" providerId="ADAL" clId="{B28131E5-46F2-4084-9D50-7349EB15CB6C}" dt="2023-06-03T06:56:33.596" v="1176" actId="20577"/>
          <ac:spMkLst>
            <pc:docMk/>
            <pc:sldMk cId="1989146010" sldId="262"/>
            <ac:spMk id="54" creationId="{91583489-12B6-4BCF-D5CF-9638DDF13D8E}"/>
          </ac:spMkLst>
        </pc:spChg>
        <pc:spChg chg="add mod">
          <ac:chgData name="Lotta Fogelström" userId="db3c2195-f478-471c-b4d4-183bf23f7bb0" providerId="ADAL" clId="{B28131E5-46F2-4084-9D50-7349EB15CB6C}" dt="2023-06-03T06:56:37.572" v="1179" actId="20577"/>
          <ac:spMkLst>
            <pc:docMk/>
            <pc:sldMk cId="1989146010" sldId="262"/>
            <ac:spMk id="55" creationId="{37FF33A8-C54E-5ACB-5DCF-0DA71AE09EB6}"/>
          </ac:spMkLst>
        </pc:spChg>
        <pc:spChg chg="add mod">
          <ac:chgData name="Lotta Fogelström" userId="db3c2195-f478-471c-b4d4-183bf23f7bb0" providerId="ADAL" clId="{B28131E5-46F2-4084-9D50-7349EB15CB6C}" dt="2023-06-03T06:56:39.219" v="1180" actId="20577"/>
          <ac:spMkLst>
            <pc:docMk/>
            <pc:sldMk cId="1989146010" sldId="262"/>
            <ac:spMk id="56" creationId="{355720F0-634E-04FA-8346-901E8BF0E632}"/>
          </ac:spMkLst>
        </pc:spChg>
        <pc:spChg chg="add mod">
          <ac:chgData name="Lotta Fogelström" userId="db3c2195-f478-471c-b4d4-183bf23f7bb0" providerId="ADAL" clId="{B28131E5-46F2-4084-9D50-7349EB15CB6C}" dt="2023-06-03T06:56:41.892" v="1181" actId="20577"/>
          <ac:spMkLst>
            <pc:docMk/>
            <pc:sldMk cId="1989146010" sldId="262"/>
            <ac:spMk id="57" creationId="{4A3AF8BC-9412-E8E5-02D1-2DF22B48EEF8}"/>
          </ac:spMkLst>
        </pc:spChg>
        <pc:spChg chg="add mod">
          <ac:chgData name="Lotta Fogelström" userId="db3c2195-f478-471c-b4d4-183bf23f7bb0" providerId="ADAL" clId="{B28131E5-46F2-4084-9D50-7349EB15CB6C}" dt="2023-06-03T06:50:55.533" v="1121" actId="207"/>
          <ac:spMkLst>
            <pc:docMk/>
            <pc:sldMk cId="1989146010" sldId="262"/>
            <ac:spMk id="58" creationId="{043EE12F-D214-EF8B-F2EA-59AC02B475B4}"/>
          </ac:spMkLst>
        </pc:spChg>
        <pc:spChg chg="add mod">
          <ac:chgData name="Lotta Fogelström" userId="db3c2195-f478-471c-b4d4-183bf23f7bb0" providerId="ADAL" clId="{B28131E5-46F2-4084-9D50-7349EB15CB6C}" dt="2023-06-03T06:50:55.533" v="1121" actId="207"/>
          <ac:spMkLst>
            <pc:docMk/>
            <pc:sldMk cId="1989146010" sldId="262"/>
            <ac:spMk id="59" creationId="{647156A6-D7EA-26AD-6E13-71E26793DC7A}"/>
          </ac:spMkLst>
        </pc:spChg>
        <pc:spChg chg="add mod">
          <ac:chgData name="Lotta Fogelström" userId="db3c2195-f478-471c-b4d4-183bf23f7bb0" providerId="ADAL" clId="{B28131E5-46F2-4084-9D50-7349EB15CB6C}" dt="2023-06-03T06:50:55.533" v="1121" actId="207"/>
          <ac:spMkLst>
            <pc:docMk/>
            <pc:sldMk cId="1989146010" sldId="262"/>
            <ac:spMk id="60" creationId="{92918D1B-5ED3-19E4-3EE9-D47A0F18897D}"/>
          </ac:spMkLst>
        </pc:spChg>
        <pc:spChg chg="add mod">
          <ac:chgData name="Lotta Fogelström" userId="db3c2195-f478-471c-b4d4-183bf23f7bb0" providerId="ADAL" clId="{B28131E5-46F2-4084-9D50-7349EB15CB6C}" dt="2023-06-03T06:50:55.533" v="1121" actId="207"/>
          <ac:spMkLst>
            <pc:docMk/>
            <pc:sldMk cId="1989146010" sldId="262"/>
            <ac:spMk id="61" creationId="{6B1B3058-52B7-7431-674F-5EC29B44B9A2}"/>
          </ac:spMkLst>
        </pc:spChg>
        <pc:spChg chg="add del mod">
          <ac:chgData name="Lotta Fogelström" userId="db3c2195-f478-471c-b4d4-183bf23f7bb0" providerId="ADAL" clId="{B28131E5-46F2-4084-9D50-7349EB15CB6C}" dt="2023-06-02T13:56:46.925" v="338"/>
          <ac:spMkLst>
            <pc:docMk/>
            <pc:sldMk cId="1989146010" sldId="262"/>
            <ac:spMk id="63" creationId="{FEC3AC43-0591-ECEB-A948-BD6A3435E817}"/>
          </ac:spMkLst>
        </pc:spChg>
        <pc:spChg chg="add del mod">
          <ac:chgData name="Lotta Fogelström" userId="db3c2195-f478-471c-b4d4-183bf23f7bb0" providerId="ADAL" clId="{B28131E5-46F2-4084-9D50-7349EB15CB6C}" dt="2023-06-02T13:56:49.638" v="340" actId="478"/>
          <ac:spMkLst>
            <pc:docMk/>
            <pc:sldMk cId="1989146010" sldId="262"/>
            <ac:spMk id="65" creationId="{9EE70A6E-11F1-2032-B75E-84E45DE431FA}"/>
          </ac:spMkLst>
        </pc:spChg>
        <pc:spChg chg="add del mod ord">
          <ac:chgData name="Lotta Fogelström" userId="db3c2195-f478-471c-b4d4-183bf23f7bb0" providerId="ADAL" clId="{B28131E5-46F2-4084-9D50-7349EB15CB6C}" dt="2023-06-03T06:56:28.892" v="1174" actId="20577"/>
          <ac:spMkLst>
            <pc:docMk/>
            <pc:sldMk cId="1989146010" sldId="262"/>
            <ac:spMk id="67" creationId="{28CDB343-F7B3-39F6-EC0B-FBAF71CFECE9}"/>
          </ac:spMkLst>
        </pc:spChg>
        <pc:spChg chg="add mod">
          <ac:chgData name="Lotta Fogelström" userId="db3c2195-f478-471c-b4d4-183bf23f7bb0" providerId="ADAL" clId="{B28131E5-46F2-4084-9D50-7349EB15CB6C}" dt="2023-06-02T13:58:15.845" v="366" actId="1076"/>
          <ac:spMkLst>
            <pc:docMk/>
            <pc:sldMk cId="1989146010" sldId="262"/>
            <ac:spMk id="68" creationId="{3A9143F2-7765-808D-B7F3-6489FD5C5E80}"/>
          </ac:spMkLst>
        </pc:spChg>
        <pc:spChg chg="add del mod">
          <ac:chgData name="Lotta Fogelström" userId="db3c2195-f478-471c-b4d4-183bf23f7bb0" providerId="ADAL" clId="{B28131E5-46F2-4084-9D50-7349EB15CB6C}" dt="2023-06-02T13:58:57.852" v="379"/>
          <ac:spMkLst>
            <pc:docMk/>
            <pc:sldMk cId="1989146010" sldId="262"/>
            <ac:spMk id="69" creationId="{D229B9EE-894B-577F-2D41-6A19D316C73F}"/>
          </ac:spMkLst>
        </pc:spChg>
        <pc:spChg chg="add del mod">
          <ac:chgData name="Lotta Fogelström" userId="db3c2195-f478-471c-b4d4-183bf23f7bb0" providerId="ADAL" clId="{B28131E5-46F2-4084-9D50-7349EB15CB6C}" dt="2023-06-02T13:58:57.852" v="379"/>
          <ac:spMkLst>
            <pc:docMk/>
            <pc:sldMk cId="1989146010" sldId="262"/>
            <ac:spMk id="70" creationId="{7B92EDB8-CB89-C8A6-41A1-27C3BCD877D2}"/>
          </ac:spMkLst>
        </pc:spChg>
        <pc:spChg chg="add del mod">
          <ac:chgData name="Lotta Fogelström" userId="db3c2195-f478-471c-b4d4-183bf23f7bb0" providerId="ADAL" clId="{B28131E5-46F2-4084-9D50-7349EB15CB6C}" dt="2023-06-02T13:58:59.877" v="381"/>
          <ac:spMkLst>
            <pc:docMk/>
            <pc:sldMk cId="1989146010" sldId="262"/>
            <ac:spMk id="71" creationId="{00D258A6-0238-76E8-99DA-C4A2D2482A81}"/>
          </ac:spMkLst>
        </pc:spChg>
        <pc:spChg chg="add del mod">
          <ac:chgData name="Lotta Fogelström" userId="db3c2195-f478-471c-b4d4-183bf23f7bb0" providerId="ADAL" clId="{B28131E5-46F2-4084-9D50-7349EB15CB6C}" dt="2023-06-02T13:58:59.877" v="381"/>
          <ac:spMkLst>
            <pc:docMk/>
            <pc:sldMk cId="1989146010" sldId="262"/>
            <ac:spMk id="72" creationId="{5E08A09F-E880-E01C-DBC7-ECCD20C1AAEC}"/>
          </ac:spMkLst>
        </pc:spChg>
        <pc:spChg chg="add mod">
          <ac:chgData name="Lotta Fogelström" userId="db3c2195-f478-471c-b4d4-183bf23f7bb0" providerId="ADAL" clId="{B28131E5-46F2-4084-9D50-7349EB15CB6C}" dt="2023-06-03T06:54:20.445" v="1151" actId="207"/>
          <ac:spMkLst>
            <pc:docMk/>
            <pc:sldMk cId="1989146010" sldId="262"/>
            <ac:spMk id="73" creationId="{41310158-689E-8E52-16E0-67AD0B6C214F}"/>
          </ac:spMkLst>
        </pc:spChg>
        <pc:spChg chg="add mod">
          <ac:chgData name="Lotta Fogelström" userId="db3c2195-f478-471c-b4d4-183bf23f7bb0" providerId="ADAL" clId="{B28131E5-46F2-4084-9D50-7349EB15CB6C}" dt="2023-06-03T06:54:23.470" v="1152" actId="207"/>
          <ac:spMkLst>
            <pc:docMk/>
            <pc:sldMk cId="1989146010" sldId="262"/>
            <ac:spMk id="74" creationId="{1BE25879-A396-09C3-6CAF-82F0B0733BD5}"/>
          </ac:spMkLst>
        </pc:spChg>
        <pc:spChg chg="add del mod">
          <ac:chgData name="Lotta Fogelström" userId="db3c2195-f478-471c-b4d4-183bf23f7bb0" providerId="ADAL" clId="{B28131E5-46F2-4084-9D50-7349EB15CB6C}" dt="2023-06-03T06:47:46.821" v="1105" actId="478"/>
          <ac:spMkLst>
            <pc:docMk/>
            <pc:sldMk cId="1989146010" sldId="262"/>
            <ac:spMk id="75" creationId="{7096EC81-3392-F6A6-4F1B-D303388D8A87}"/>
          </ac:spMkLst>
        </pc:spChg>
        <pc:grpChg chg="add del mod">
          <ac:chgData name="Lotta Fogelström" userId="db3c2195-f478-471c-b4d4-183bf23f7bb0" providerId="ADAL" clId="{B28131E5-46F2-4084-9D50-7349EB15CB6C}" dt="2023-06-02T13:51:31.616" v="231"/>
          <ac:grpSpMkLst>
            <pc:docMk/>
            <pc:sldMk cId="1989146010" sldId="262"/>
            <ac:grpSpMk id="11" creationId="{E0956C22-C12A-B09C-9082-CD941CCFEA54}"/>
          </ac:grpSpMkLst>
        </pc:grpChg>
        <pc:grpChg chg="add del mod">
          <ac:chgData name="Lotta Fogelström" userId="db3c2195-f478-471c-b4d4-183bf23f7bb0" providerId="ADAL" clId="{B28131E5-46F2-4084-9D50-7349EB15CB6C}" dt="2023-06-02T13:51:52.582" v="235" actId="478"/>
          <ac:grpSpMkLst>
            <pc:docMk/>
            <pc:sldMk cId="1989146010" sldId="262"/>
            <ac:grpSpMk id="15" creationId="{CA7BD6B4-EBEC-F9BF-AE00-2E3324E4514E}"/>
          </ac:grpSpMkLst>
        </pc:grpChg>
        <pc:grpChg chg="add del mod">
          <ac:chgData name="Lotta Fogelström" userId="db3c2195-f478-471c-b4d4-183bf23f7bb0" providerId="ADAL" clId="{B28131E5-46F2-4084-9D50-7349EB15CB6C}" dt="2023-06-02T13:52:54.676" v="250"/>
          <ac:grpSpMkLst>
            <pc:docMk/>
            <pc:sldMk cId="1989146010" sldId="262"/>
            <ac:grpSpMk id="23" creationId="{CACA0346-8163-AB8B-B44E-1AFCCD937A52}"/>
          </ac:grpSpMkLst>
        </pc:grpChg>
        <pc:grpChg chg="add del mod">
          <ac:chgData name="Lotta Fogelström" userId="db3c2195-f478-471c-b4d4-183bf23f7bb0" providerId="ADAL" clId="{B28131E5-46F2-4084-9D50-7349EB15CB6C}" dt="2023-06-02T13:53:11.897" v="260"/>
          <ac:grpSpMkLst>
            <pc:docMk/>
            <pc:sldMk cId="1989146010" sldId="262"/>
            <ac:grpSpMk id="30" creationId="{7351ECA0-7424-194D-59ED-5B6899DE8D6E}"/>
          </ac:grpSpMkLst>
        </pc:grpChg>
        <pc:grpChg chg="add mod">
          <ac:chgData name="Lotta Fogelström" userId="db3c2195-f478-471c-b4d4-183bf23f7bb0" providerId="ADAL" clId="{B28131E5-46F2-4084-9D50-7349EB15CB6C}" dt="2023-06-03T06:39:45.026" v="1051" actId="12789"/>
          <ac:grpSpMkLst>
            <pc:docMk/>
            <pc:sldMk cId="1989146010" sldId="262"/>
            <ac:grpSpMk id="46" creationId="{90A0A568-8A07-ABAF-F4CD-6844B2CC391F}"/>
          </ac:grpSpMkLst>
        </pc:grpChg>
        <pc:graphicFrameChg chg="mod">
          <ac:chgData name="Lotta Fogelström" userId="db3c2195-f478-471c-b4d4-183bf23f7bb0" providerId="ADAL" clId="{B28131E5-46F2-4084-9D50-7349EB15CB6C}" dt="2023-06-02T13:52:49.669" v="247"/>
          <ac:graphicFrameMkLst>
            <pc:docMk/>
            <pc:sldMk cId="1989146010" sldId="262"/>
            <ac:graphicFrameMk id="24" creationId="{A0C38CEC-AA45-A430-0F66-93B219A7FC8C}"/>
          </ac:graphicFrameMkLst>
        </pc:graphicFrameChg>
        <pc:graphicFrameChg chg="mod">
          <ac:chgData name="Lotta Fogelström" userId="db3c2195-f478-471c-b4d4-183bf23f7bb0" providerId="ADAL" clId="{B28131E5-46F2-4084-9D50-7349EB15CB6C}" dt="2023-06-02T13:52:49.669" v="247"/>
          <ac:graphicFrameMkLst>
            <pc:docMk/>
            <pc:sldMk cId="1989146010" sldId="262"/>
            <ac:graphicFrameMk id="25" creationId="{35760092-64C8-8B5C-77DA-685559EAC550}"/>
          </ac:graphicFrameMkLst>
        </pc:graphicFrameChg>
        <pc:graphicFrameChg chg="mod">
          <ac:chgData name="Lotta Fogelström" userId="db3c2195-f478-471c-b4d4-183bf23f7bb0" providerId="ADAL" clId="{B28131E5-46F2-4084-9D50-7349EB15CB6C}" dt="2023-06-02T13:52:49.669" v="247"/>
          <ac:graphicFrameMkLst>
            <pc:docMk/>
            <pc:sldMk cId="1989146010" sldId="262"/>
            <ac:graphicFrameMk id="26" creationId="{76208481-8CFB-8861-402C-6CF98304FE33}"/>
          </ac:graphicFrameMkLst>
        </pc:graphicFrameChg>
        <pc:graphicFrameChg chg="mod">
          <ac:chgData name="Lotta Fogelström" userId="db3c2195-f478-471c-b4d4-183bf23f7bb0" providerId="ADAL" clId="{B28131E5-46F2-4084-9D50-7349EB15CB6C}" dt="2023-06-02T13:52:49.669" v="247"/>
          <ac:graphicFrameMkLst>
            <pc:docMk/>
            <pc:sldMk cId="1989146010" sldId="262"/>
            <ac:graphicFrameMk id="27" creationId="{B207FD0F-7873-4792-6AC4-939C46D187F2}"/>
          </ac:graphicFrameMkLst>
        </pc:graphicFrameChg>
        <pc:graphicFrameChg chg="mod">
          <ac:chgData name="Lotta Fogelström" userId="db3c2195-f478-471c-b4d4-183bf23f7bb0" providerId="ADAL" clId="{B28131E5-46F2-4084-9D50-7349EB15CB6C}" dt="2023-06-02T13:52:49.669" v="247"/>
          <ac:graphicFrameMkLst>
            <pc:docMk/>
            <pc:sldMk cId="1989146010" sldId="262"/>
            <ac:graphicFrameMk id="28" creationId="{DAEA9F6F-1BD0-145A-8732-B4C660D197CF}"/>
          </ac:graphicFrameMkLst>
        </pc:graphicFrameChg>
        <pc:graphicFrameChg chg="mod">
          <ac:chgData name="Lotta Fogelström" userId="db3c2195-f478-471c-b4d4-183bf23f7bb0" providerId="ADAL" clId="{B28131E5-46F2-4084-9D50-7349EB15CB6C}" dt="2023-06-02T13:53:07.125" v="253"/>
          <ac:graphicFrameMkLst>
            <pc:docMk/>
            <pc:sldMk cId="1989146010" sldId="262"/>
            <ac:graphicFrameMk id="31" creationId="{9A65F6C0-18E8-ED35-491B-2B4E49A58488}"/>
          </ac:graphicFrameMkLst>
        </pc:graphicFrameChg>
        <pc:graphicFrameChg chg="mod">
          <ac:chgData name="Lotta Fogelström" userId="db3c2195-f478-471c-b4d4-183bf23f7bb0" providerId="ADAL" clId="{B28131E5-46F2-4084-9D50-7349EB15CB6C}" dt="2023-06-02T13:53:07.125" v="253"/>
          <ac:graphicFrameMkLst>
            <pc:docMk/>
            <pc:sldMk cId="1989146010" sldId="262"/>
            <ac:graphicFrameMk id="32" creationId="{ABD50755-B06F-B8D3-0BCA-B8B4277C7C45}"/>
          </ac:graphicFrameMkLst>
        </pc:graphicFrameChg>
        <pc:graphicFrameChg chg="mod">
          <ac:chgData name="Lotta Fogelström" userId="db3c2195-f478-471c-b4d4-183bf23f7bb0" providerId="ADAL" clId="{B28131E5-46F2-4084-9D50-7349EB15CB6C}" dt="2023-06-02T13:53:07.125" v="253"/>
          <ac:graphicFrameMkLst>
            <pc:docMk/>
            <pc:sldMk cId="1989146010" sldId="262"/>
            <ac:graphicFrameMk id="33" creationId="{F0F066B2-2D60-0537-FA50-F7FBAEA60F7C}"/>
          </ac:graphicFrameMkLst>
        </pc:graphicFrameChg>
        <pc:graphicFrameChg chg="mod">
          <ac:chgData name="Lotta Fogelström" userId="db3c2195-f478-471c-b4d4-183bf23f7bb0" providerId="ADAL" clId="{B28131E5-46F2-4084-9D50-7349EB15CB6C}" dt="2023-06-02T13:53:07.125" v="253"/>
          <ac:graphicFrameMkLst>
            <pc:docMk/>
            <pc:sldMk cId="1989146010" sldId="262"/>
            <ac:graphicFrameMk id="34" creationId="{5C541E78-5846-67F9-CB11-AB8E936D5F88}"/>
          </ac:graphicFrameMkLst>
        </pc:graphicFrameChg>
        <pc:graphicFrameChg chg="mod">
          <ac:chgData name="Lotta Fogelström" userId="db3c2195-f478-471c-b4d4-183bf23f7bb0" providerId="ADAL" clId="{B28131E5-46F2-4084-9D50-7349EB15CB6C}" dt="2023-06-02T13:53:07.125" v="253"/>
          <ac:graphicFrameMkLst>
            <pc:docMk/>
            <pc:sldMk cId="1989146010" sldId="262"/>
            <ac:graphicFrameMk id="35" creationId="{BA52830A-F23A-EF9F-105A-6DDF625B1AF4}"/>
          </ac:graphicFrameMkLst>
        </pc:graphicFrameChg>
        <pc:graphicFrameChg chg="mod">
          <ac:chgData name="Lotta Fogelström" userId="db3c2195-f478-471c-b4d4-183bf23f7bb0" providerId="ADAL" clId="{B28131E5-46F2-4084-9D50-7349EB15CB6C}" dt="2023-06-03T06:39:45.026" v="1051" actId="12789"/>
          <ac:graphicFrameMkLst>
            <pc:docMk/>
            <pc:sldMk cId="1989146010" sldId="262"/>
            <ac:graphicFrameMk id="47" creationId="{0B7339E7-CDDB-F1B6-8B7C-087B8EB8C89B}"/>
          </ac:graphicFrameMkLst>
        </pc:graphicFrameChg>
        <pc:graphicFrameChg chg="mod">
          <ac:chgData name="Lotta Fogelström" userId="db3c2195-f478-471c-b4d4-183bf23f7bb0" providerId="ADAL" clId="{B28131E5-46F2-4084-9D50-7349EB15CB6C}" dt="2023-06-03T06:39:45.026" v="1051" actId="12789"/>
          <ac:graphicFrameMkLst>
            <pc:docMk/>
            <pc:sldMk cId="1989146010" sldId="262"/>
            <ac:graphicFrameMk id="48" creationId="{95BADF00-37B7-5E52-0FA6-8B558AEE2E2C}"/>
          </ac:graphicFrameMkLst>
        </pc:graphicFrameChg>
        <pc:graphicFrameChg chg="mod">
          <ac:chgData name="Lotta Fogelström" userId="db3c2195-f478-471c-b4d4-183bf23f7bb0" providerId="ADAL" clId="{B28131E5-46F2-4084-9D50-7349EB15CB6C}" dt="2023-06-03T06:39:45.026" v="1051" actId="12789"/>
          <ac:graphicFrameMkLst>
            <pc:docMk/>
            <pc:sldMk cId="1989146010" sldId="262"/>
            <ac:graphicFrameMk id="49" creationId="{E3FD993A-DAD2-DEC3-6B14-53DD4E6A3504}"/>
          </ac:graphicFrameMkLst>
        </pc:graphicFrameChg>
        <pc:graphicFrameChg chg="mod">
          <ac:chgData name="Lotta Fogelström" userId="db3c2195-f478-471c-b4d4-183bf23f7bb0" providerId="ADAL" clId="{B28131E5-46F2-4084-9D50-7349EB15CB6C}" dt="2023-06-03T06:39:45.026" v="1051" actId="12789"/>
          <ac:graphicFrameMkLst>
            <pc:docMk/>
            <pc:sldMk cId="1989146010" sldId="262"/>
            <ac:graphicFrameMk id="50" creationId="{C3845C96-59CD-D1F2-489E-B33264F30DE7}"/>
          </ac:graphicFrameMkLst>
        </pc:graphicFrameChg>
        <pc:graphicFrameChg chg="mod">
          <ac:chgData name="Lotta Fogelström" userId="db3c2195-f478-471c-b4d4-183bf23f7bb0" providerId="ADAL" clId="{B28131E5-46F2-4084-9D50-7349EB15CB6C}" dt="2023-06-03T06:39:45.026" v="1051" actId="12789"/>
          <ac:graphicFrameMkLst>
            <pc:docMk/>
            <pc:sldMk cId="1989146010" sldId="262"/>
            <ac:graphicFrameMk id="51" creationId="{4D8C8820-0459-8440-772D-06182202BE7C}"/>
          </ac:graphicFrameMkLst>
        </pc:graphicFrameChg>
        <pc:picChg chg="add del">
          <ac:chgData name="Lotta Fogelström" userId="db3c2195-f478-471c-b4d4-183bf23f7bb0" providerId="ADAL" clId="{B28131E5-46F2-4084-9D50-7349EB15CB6C}" dt="2023-06-02T13:49:51.552" v="200"/>
          <ac:picMkLst>
            <pc:docMk/>
            <pc:sldMk cId="1989146010" sldId="262"/>
            <ac:picMk id="8" creationId="{5AA20E36-12C5-15D7-C892-7A5671A8C6EA}"/>
          </ac:picMkLst>
        </pc:picChg>
        <pc:picChg chg="mod">
          <ac:chgData name="Lotta Fogelström" userId="db3c2195-f478-471c-b4d4-183bf23f7bb0" providerId="ADAL" clId="{B28131E5-46F2-4084-9D50-7349EB15CB6C}" dt="2023-06-02T13:51:27.378" v="228"/>
          <ac:picMkLst>
            <pc:docMk/>
            <pc:sldMk cId="1989146010" sldId="262"/>
            <ac:picMk id="12" creationId="{4EEED3B6-5611-8EC0-D31F-2213D447AADB}"/>
          </ac:picMkLst>
        </pc:picChg>
        <pc:picChg chg="del mod">
          <ac:chgData name="Lotta Fogelström" userId="db3c2195-f478-471c-b4d4-183bf23f7bb0" providerId="ADAL" clId="{B28131E5-46F2-4084-9D50-7349EB15CB6C}" dt="2023-06-02T13:51:49.413" v="234" actId="478"/>
          <ac:picMkLst>
            <pc:docMk/>
            <pc:sldMk cId="1989146010" sldId="262"/>
            <ac:picMk id="16" creationId="{FC305C8B-E41A-75CA-4573-B8B0613E2D86}"/>
          </ac:picMkLst>
        </pc:picChg>
        <pc:picChg chg="add del mod">
          <ac:chgData name="Lotta Fogelström" userId="db3c2195-f478-471c-b4d4-183bf23f7bb0" providerId="ADAL" clId="{B28131E5-46F2-4084-9D50-7349EB15CB6C}" dt="2023-06-02T13:52:15.173" v="239"/>
          <ac:picMkLst>
            <pc:docMk/>
            <pc:sldMk cId="1989146010" sldId="262"/>
            <ac:picMk id="19" creationId="{A55A7D41-E481-3B71-E11E-4A53BE720477}"/>
          </ac:picMkLst>
        </pc:picChg>
        <pc:picChg chg="add mod">
          <ac:chgData name="Lotta Fogelström" userId="db3c2195-f478-471c-b4d4-183bf23f7bb0" providerId="ADAL" clId="{B28131E5-46F2-4084-9D50-7349EB15CB6C}" dt="2023-06-02T13:56:35.669" v="334" actId="1076"/>
          <ac:picMkLst>
            <pc:docMk/>
            <pc:sldMk cId="1989146010" sldId="262"/>
            <ac:picMk id="21" creationId="{678F5D9D-179A-82E4-AA3A-3C3D1432468A}"/>
          </ac:picMkLst>
        </pc:picChg>
        <pc:picChg chg="add del mod">
          <ac:chgData name="Lotta Fogelström" userId="db3c2195-f478-471c-b4d4-183bf23f7bb0" providerId="ADAL" clId="{B28131E5-46F2-4084-9D50-7349EB15CB6C}" dt="2023-06-02T13:56:46.925" v="338"/>
          <ac:picMkLst>
            <pc:docMk/>
            <pc:sldMk cId="1989146010" sldId="262"/>
            <ac:picMk id="62" creationId="{393659B7-09D9-FB12-A282-4010EFA3DE6C}"/>
          </ac:picMkLst>
        </pc:picChg>
        <pc:picChg chg="add del mod">
          <ac:chgData name="Lotta Fogelström" userId="db3c2195-f478-471c-b4d4-183bf23f7bb0" providerId="ADAL" clId="{B28131E5-46F2-4084-9D50-7349EB15CB6C}" dt="2023-06-02T13:57:00.581" v="341" actId="478"/>
          <ac:picMkLst>
            <pc:docMk/>
            <pc:sldMk cId="1989146010" sldId="262"/>
            <ac:picMk id="64" creationId="{34801A8D-B7BF-E70F-9057-8A9A5B48D420}"/>
          </ac:picMkLst>
        </pc:picChg>
        <pc:picChg chg="add del mod">
          <ac:chgData name="Lotta Fogelström" userId="db3c2195-f478-471c-b4d4-183bf23f7bb0" providerId="ADAL" clId="{B28131E5-46F2-4084-9D50-7349EB15CB6C}" dt="2023-06-02T13:57:26.909" v="351" actId="478"/>
          <ac:picMkLst>
            <pc:docMk/>
            <pc:sldMk cId="1989146010" sldId="262"/>
            <ac:picMk id="66" creationId="{ED8E22D8-2514-2C2E-EBED-68FBD3E8A58F}"/>
          </ac:picMkLst>
        </pc:picChg>
      </pc:sldChg>
      <pc:sldChg chg="addSp modSp new del mod">
        <pc:chgData name="Lotta Fogelström" userId="db3c2195-f478-471c-b4d4-183bf23f7bb0" providerId="ADAL" clId="{B28131E5-46F2-4084-9D50-7349EB15CB6C}" dt="2023-06-02T14:19:01.217" v="521" actId="47"/>
        <pc:sldMkLst>
          <pc:docMk/>
          <pc:sldMk cId="1416912585" sldId="263"/>
        </pc:sldMkLst>
        <pc:spChg chg="mod">
          <ac:chgData name="Lotta Fogelström" userId="db3c2195-f478-471c-b4d4-183bf23f7bb0" providerId="ADAL" clId="{B28131E5-46F2-4084-9D50-7349EB15CB6C}" dt="2023-06-02T14:00:54.533" v="405" actId="255"/>
          <ac:spMkLst>
            <pc:docMk/>
            <pc:sldMk cId="1416912585" sldId="263"/>
            <ac:spMk id="2" creationId="{1F863FE6-533B-828B-7FD7-06D051386992}"/>
          </ac:spMkLst>
        </pc:spChg>
        <pc:spChg chg="mod">
          <ac:chgData name="Lotta Fogelström" userId="db3c2195-f478-471c-b4d4-183bf23f7bb0" providerId="ADAL" clId="{B28131E5-46F2-4084-9D50-7349EB15CB6C}" dt="2023-06-02T14:01:30.452" v="414" actId="14100"/>
          <ac:spMkLst>
            <pc:docMk/>
            <pc:sldMk cId="1416912585" sldId="263"/>
            <ac:spMk id="3" creationId="{747635E2-D80D-8C69-C1A4-C6871DB7421B}"/>
          </ac:spMkLst>
        </pc:spChg>
        <pc:spChg chg="add mod">
          <ac:chgData name="Lotta Fogelström" userId="db3c2195-f478-471c-b4d4-183bf23f7bb0" providerId="ADAL" clId="{B28131E5-46F2-4084-9D50-7349EB15CB6C}" dt="2023-06-02T14:01:39.877" v="415"/>
          <ac:spMkLst>
            <pc:docMk/>
            <pc:sldMk cId="1416912585" sldId="263"/>
            <ac:spMk id="4" creationId="{30A1A790-8209-89A1-5AF6-F49DA39C9C6D}"/>
          </ac:spMkLst>
        </pc:spChg>
        <pc:spChg chg="mod">
          <ac:chgData name="Lotta Fogelström" userId="db3c2195-f478-471c-b4d4-183bf23f7bb0" providerId="ADAL" clId="{B28131E5-46F2-4084-9D50-7349EB15CB6C}" dt="2023-06-02T14:01:39.877" v="415"/>
          <ac:spMkLst>
            <pc:docMk/>
            <pc:sldMk cId="1416912585" sldId="263"/>
            <ac:spMk id="6" creationId="{7BB21BEE-A0EF-7D01-83D3-A67DA0040EA1}"/>
          </ac:spMkLst>
        </pc:spChg>
        <pc:spChg chg="mod">
          <ac:chgData name="Lotta Fogelström" userId="db3c2195-f478-471c-b4d4-183bf23f7bb0" providerId="ADAL" clId="{B28131E5-46F2-4084-9D50-7349EB15CB6C}" dt="2023-06-02T14:01:39.877" v="415"/>
          <ac:spMkLst>
            <pc:docMk/>
            <pc:sldMk cId="1416912585" sldId="263"/>
            <ac:spMk id="8" creationId="{6A5EF44C-2704-BEFF-DD83-BEA8388FF212}"/>
          </ac:spMkLst>
        </pc:spChg>
        <pc:spChg chg="mod">
          <ac:chgData name="Lotta Fogelström" userId="db3c2195-f478-471c-b4d4-183bf23f7bb0" providerId="ADAL" clId="{B28131E5-46F2-4084-9D50-7349EB15CB6C}" dt="2023-06-02T14:01:39.877" v="415"/>
          <ac:spMkLst>
            <pc:docMk/>
            <pc:sldMk cId="1416912585" sldId="263"/>
            <ac:spMk id="10" creationId="{FBA37DDB-0B85-9CFE-57D0-77274E65A6CC}"/>
          </ac:spMkLst>
        </pc:spChg>
        <pc:spChg chg="mod">
          <ac:chgData name="Lotta Fogelström" userId="db3c2195-f478-471c-b4d4-183bf23f7bb0" providerId="ADAL" clId="{B28131E5-46F2-4084-9D50-7349EB15CB6C}" dt="2023-06-02T14:01:39.877" v="415"/>
          <ac:spMkLst>
            <pc:docMk/>
            <pc:sldMk cId="1416912585" sldId="263"/>
            <ac:spMk id="11" creationId="{6335C0EE-84C6-06C4-35F8-30A0E615029E}"/>
          </ac:spMkLst>
        </pc:spChg>
        <pc:grpChg chg="add mod">
          <ac:chgData name="Lotta Fogelström" userId="db3c2195-f478-471c-b4d4-183bf23f7bb0" providerId="ADAL" clId="{B28131E5-46F2-4084-9D50-7349EB15CB6C}" dt="2023-06-02T14:01:39.877" v="415"/>
          <ac:grpSpMkLst>
            <pc:docMk/>
            <pc:sldMk cId="1416912585" sldId="263"/>
            <ac:grpSpMk id="5" creationId="{511E05D8-ECF2-6428-676F-5AB06D56F787}"/>
          </ac:grpSpMkLst>
        </pc:grpChg>
        <pc:grpChg chg="add mod">
          <ac:chgData name="Lotta Fogelström" userId="db3c2195-f478-471c-b4d4-183bf23f7bb0" providerId="ADAL" clId="{B28131E5-46F2-4084-9D50-7349EB15CB6C}" dt="2023-06-02T14:01:39.877" v="415"/>
          <ac:grpSpMkLst>
            <pc:docMk/>
            <pc:sldMk cId="1416912585" sldId="263"/>
            <ac:grpSpMk id="9" creationId="{1CA551E2-473D-40F1-5D84-F3FE5B2A5B04}"/>
          </ac:grpSpMkLst>
        </pc:grpChg>
        <pc:picChg chg="mod">
          <ac:chgData name="Lotta Fogelström" userId="db3c2195-f478-471c-b4d4-183bf23f7bb0" providerId="ADAL" clId="{B28131E5-46F2-4084-9D50-7349EB15CB6C}" dt="2023-06-02T14:01:39.877" v="415"/>
          <ac:picMkLst>
            <pc:docMk/>
            <pc:sldMk cId="1416912585" sldId="263"/>
            <ac:picMk id="7" creationId="{04093805-268F-03FF-8886-1E7A1C012727}"/>
          </ac:picMkLst>
        </pc:picChg>
      </pc:sldChg>
      <pc:sldChg chg="new del">
        <pc:chgData name="Lotta Fogelström" userId="db3c2195-f478-471c-b4d4-183bf23f7bb0" providerId="ADAL" clId="{B28131E5-46F2-4084-9D50-7349EB15CB6C}" dt="2023-06-02T13:55:49.030" v="318" actId="47"/>
        <pc:sldMkLst>
          <pc:docMk/>
          <pc:sldMk cId="1891907003" sldId="263"/>
        </pc:sldMkLst>
      </pc:sldChg>
      <pc:sldChg chg="new del">
        <pc:chgData name="Lotta Fogelström" userId="db3c2195-f478-471c-b4d4-183bf23f7bb0" providerId="ADAL" clId="{B28131E5-46F2-4084-9D50-7349EB15CB6C}" dt="2023-06-02T14:00:37.431" v="400" actId="47"/>
        <pc:sldMkLst>
          <pc:docMk/>
          <pc:sldMk cId="3320989136" sldId="263"/>
        </pc:sldMkLst>
      </pc:sldChg>
      <pc:sldChg chg="new del">
        <pc:chgData name="Lotta Fogelström" userId="db3c2195-f478-471c-b4d4-183bf23f7bb0" providerId="ADAL" clId="{B28131E5-46F2-4084-9D50-7349EB15CB6C}" dt="2023-06-02T14:01:54.847" v="417" actId="47"/>
        <pc:sldMkLst>
          <pc:docMk/>
          <pc:sldMk cId="323087701" sldId="264"/>
        </pc:sldMkLst>
      </pc:sldChg>
      <pc:sldChg chg="addSp delSp modSp new mod">
        <pc:chgData name="Lotta Fogelström" userId="db3c2195-f478-471c-b4d4-183bf23f7bb0" providerId="ADAL" clId="{B28131E5-46F2-4084-9D50-7349EB15CB6C}" dt="2023-06-03T07:01:35.965" v="1231" actId="1076"/>
        <pc:sldMkLst>
          <pc:docMk/>
          <pc:sldMk cId="356268645" sldId="264"/>
        </pc:sldMkLst>
        <pc:spChg chg="mod">
          <ac:chgData name="Lotta Fogelström" userId="db3c2195-f478-471c-b4d4-183bf23f7bb0" providerId="ADAL" clId="{B28131E5-46F2-4084-9D50-7349EB15CB6C}" dt="2023-06-02T14:18:54.276" v="519"/>
          <ac:spMkLst>
            <pc:docMk/>
            <pc:sldMk cId="356268645" sldId="264"/>
            <ac:spMk id="2" creationId="{2264BC7B-FE6A-D0F2-18F0-F9E034E5992F}"/>
          </ac:spMkLst>
        </pc:spChg>
        <pc:spChg chg="add del mod">
          <ac:chgData name="Lotta Fogelström" userId="db3c2195-f478-471c-b4d4-183bf23f7bb0" providerId="ADAL" clId="{B28131E5-46F2-4084-9D50-7349EB15CB6C}" dt="2023-06-02T14:12:13.183" v="466" actId="931"/>
          <ac:spMkLst>
            <pc:docMk/>
            <pc:sldMk cId="356268645" sldId="264"/>
            <ac:spMk id="3" creationId="{0EBE3647-F494-B146-0454-7AB2CFA661EA}"/>
          </ac:spMkLst>
        </pc:spChg>
        <pc:spChg chg="mod">
          <ac:chgData name="Lotta Fogelström" userId="db3c2195-f478-471c-b4d4-183bf23f7bb0" providerId="ADAL" clId="{B28131E5-46F2-4084-9D50-7349EB15CB6C}" dt="2023-06-03T06:54:53.704" v="1156" actId="207"/>
          <ac:spMkLst>
            <pc:docMk/>
            <pc:sldMk cId="356268645" sldId="264"/>
            <ac:spMk id="4" creationId="{900ADDAC-B64C-A950-4D79-2D14933761BC}"/>
          </ac:spMkLst>
        </pc:spChg>
        <pc:spChg chg="add mod">
          <ac:chgData name="Lotta Fogelström" userId="db3c2195-f478-471c-b4d4-183bf23f7bb0" providerId="ADAL" clId="{B28131E5-46F2-4084-9D50-7349EB15CB6C}" dt="2023-06-02T15:38:57.583" v="523" actId="12788"/>
          <ac:spMkLst>
            <pc:docMk/>
            <pc:sldMk cId="356268645" sldId="264"/>
            <ac:spMk id="7" creationId="{F01A5BB2-DCE3-D442-2F1A-38BA4CD8A122}"/>
          </ac:spMkLst>
        </pc:spChg>
        <pc:spChg chg="add del mod">
          <ac:chgData name="Lotta Fogelström" userId="db3c2195-f478-471c-b4d4-183bf23f7bb0" providerId="ADAL" clId="{B28131E5-46F2-4084-9D50-7349EB15CB6C}" dt="2023-06-03T07:01:35.965" v="1231" actId="1076"/>
          <ac:spMkLst>
            <pc:docMk/>
            <pc:sldMk cId="356268645" sldId="264"/>
            <ac:spMk id="8" creationId="{E6248801-B6F4-77F2-9B6A-B0B217B0B613}"/>
          </ac:spMkLst>
        </pc:spChg>
        <pc:spChg chg="add del mod">
          <ac:chgData name="Lotta Fogelström" userId="db3c2195-f478-471c-b4d4-183bf23f7bb0" providerId="ADAL" clId="{B28131E5-46F2-4084-9D50-7349EB15CB6C}" dt="2023-06-02T14:18:08.844" v="512" actId="478"/>
          <ac:spMkLst>
            <pc:docMk/>
            <pc:sldMk cId="356268645" sldId="264"/>
            <ac:spMk id="21" creationId="{FA53BF5F-FDCD-100B-8D13-AB6DA501E118}"/>
          </ac:spMkLst>
        </pc:spChg>
        <pc:spChg chg="add mod">
          <ac:chgData name="Lotta Fogelström" userId="db3c2195-f478-471c-b4d4-183bf23f7bb0" providerId="ADAL" clId="{B28131E5-46F2-4084-9D50-7349EB15CB6C}" dt="2023-06-03T06:54:50.588" v="1155" actId="207"/>
          <ac:spMkLst>
            <pc:docMk/>
            <pc:sldMk cId="356268645" sldId="264"/>
            <ac:spMk id="33" creationId="{A07F53F3-3CB7-0CE0-D8C8-25773F6F511F}"/>
          </ac:spMkLst>
        </pc:spChg>
        <pc:grpChg chg="add mod">
          <ac:chgData name="Lotta Fogelström" userId="db3c2195-f478-471c-b4d4-183bf23f7bb0" providerId="ADAL" clId="{B28131E5-46F2-4084-9D50-7349EB15CB6C}" dt="2023-06-02T15:38:57.583" v="523" actId="12788"/>
          <ac:grpSpMkLst>
            <pc:docMk/>
            <pc:sldMk cId="356268645" sldId="264"/>
            <ac:grpSpMk id="32" creationId="{74D7FBFF-59AE-6F37-1347-6788511577C8}"/>
          </ac:grpSpMkLst>
        </pc:grpChg>
        <pc:picChg chg="add del mod">
          <ac:chgData name="Lotta Fogelström" userId="db3c2195-f478-471c-b4d4-183bf23f7bb0" providerId="ADAL" clId="{B28131E5-46F2-4084-9D50-7349EB15CB6C}" dt="2023-06-02T14:02:50.882" v="435"/>
          <ac:picMkLst>
            <pc:docMk/>
            <pc:sldMk cId="356268645" sldId="264"/>
            <ac:picMk id="5" creationId="{54D0FA8A-A594-D260-E167-2FA2FDEDC7CE}"/>
          </ac:picMkLst>
        </pc:picChg>
        <pc:picChg chg="add del mod">
          <ac:chgData name="Lotta Fogelström" userId="db3c2195-f478-471c-b4d4-183bf23f7bb0" providerId="ADAL" clId="{B28131E5-46F2-4084-9D50-7349EB15CB6C}" dt="2023-06-02T14:15:20.210" v="490" actId="478"/>
          <ac:picMkLst>
            <pc:docMk/>
            <pc:sldMk cId="356268645" sldId="264"/>
            <ac:picMk id="6" creationId="{AAECCF76-70DD-C707-3017-482F9941F8D4}"/>
          </ac:picMkLst>
        </pc:picChg>
        <pc:picChg chg="add del mod">
          <ac:chgData name="Lotta Fogelström" userId="db3c2195-f478-471c-b4d4-183bf23f7bb0" providerId="ADAL" clId="{B28131E5-46F2-4084-9D50-7349EB15CB6C}" dt="2023-06-02T14:17:21.185" v="506" actId="21"/>
          <ac:picMkLst>
            <pc:docMk/>
            <pc:sldMk cId="356268645" sldId="264"/>
            <ac:picMk id="10" creationId="{2B0DDA20-6878-3FC8-972E-4E990CFAC1B1}"/>
          </ac:picMkLst>
        </pc:picChg>
        <pc:picChg chg="add del mod">
          <ac:chgData name="Lotta Fogelström" userId="db3c2195-f478-471c-b4d4-183bf23f7bb0" providerId="ADAL" clId="{B28131E5-46F2-4084-9D50-7349EB15CB6C}" dt="2023-06-02T14:17:21.185" v="506" actId="21"/>
          <ac:picMkLst>
            <pc:docMk/>
            <pc:sldMk cId="356268645" sldId="264"/>
            <ac:picMk id="11" creationId="{538CAC55-4A9F-539E-7397-CE9FFAB1D3BF}"/>
          </ac:picMkLst>
        </pc:picChg>
        <pc:picChg chg="add del mod">
          <ac:chgData name="Lotta Fogelström" userId="db3c2195-f478-471c-b4d4-183bf23f7bb0" providerId="ADAL" clId="{B28131E5-46F2-4084-9D50-7349EB15CB6C}" dt="2023-06-02T14:17:21.185" v="506" actId="21"/>
          <ac:picMkLst>
            <pc:docMk/>
            <pc:sldMk cId="356268645" sldId="264"/>
            <ac:picMk id="12" creationId="{B57FC811-4FF8-614E-A01E-1CC78C698F05}"/>
          </ac:picMkLst>
        </pc:picChg>
        <pc:picChg chg="add del mod">
          <ac:chgData name="Lotta Fogelström" userId="db3c2195-f478-471c-b4d4-183bf23f7bb0" providerId="ADAL" clId="{B28131E5-46F2-4084-9D50-7349EB15CB6C}" dt="2023-06-02T14:17:21.185" v="506" actId="21"/>
          <ac:picMkLst>
            <pc:docMk/>
            <pc:sldMk cId="356268645" sldId="264"/>
            <ac:picMk id="13" creationId="{DCD1B9DF-0BEC-B93E-03BD-35A1FA45800C}"/>
          </ac:picMkLst>
        </pc:picChg>
        <pc:picChg chg="add del mod">
          <ac:chgData name="Lotta Fogelström" userId="db3c2195-f478-471c-b4d4-183bf23f7bb0" providerId="ADAL" clId="{B28131E5-46F2-4084-9D50-7349EB15CB6C}" dt="2023-06-02T14:17:21.185" v="506" actId="21"/>
          <ac:picMkLst>
            <pc:docMk/>
            <pc:sldMk cId="356268645" sldId="264"/>
            <ac:picMk id="14" creationId="{6FFA14F4-CB2A-5E6E-60E2-3517EDD4FC3D}"/>
          </ac:picMkLst>
        </pc:picChg>
        <pc:picChg chg="add del mod">
          <ac:chgData name="Lotta Fogelström" userId="db3c2195-f478-471c-b4d4-183bf23f7bb0" providerId="ADAL" clId="{B28131E5-46F2-4084-9D50-7349EB15CB6C}" dt="2023-06-02T14:17:21.185" v="506" actId="21"/>
          <ac:picMkLst>
            <pc:docMk/>
            <pc:sldMk cId="356268645" sldId="264"/>
            <ac:picMk id="15" creationId="{5BB41BC2-B359-A140-586F-9507BB17ADA1}"/>
          </ac:picMkLst>
        </pc:picChg>
        <pc:picChg chg="add del mod">
          <ac:chgData name="Lotta Fogelström" userId="db3c2195-f478-471c-b4d4-183bf23f7bb0" providerId="ADAL" clId="{B28131E5-46F2-4084-9D50-7349EB15CB6C}" dt="2023-06-02T14:17:21.185" v="506" actId="21"/>
          <ac:picMkLst>
            <pc:docMk/>
            <pc:sldMk cId="356268645" sldId="264"/>
            <ac:picMk id="16" creationId="{18C500DD-C898-2B49-B253-75981D7AE105}"/>
          </ac:picMkLst>
        </pc:picChg>
        <pc:picChg chg="add del mod">
          <ac:chgData name="Lotta Fogelström" userId="db3c2195-f478-471c-b4d4-183bf23f7bb0" providerId="ADAL" clId="{B28131E5-46F2-4084-9D50-7349EB15CB6C}" dt="2023-06-02T14:17:21.185" v="506" actId="21"/>
          <ac:picMkLst>
            <pc:docMk/>
            <pc:sldMk cId="356268645" sldId="264"/>
            <ac:picMk id="17" creationId="{27692C0A-A653-0A5B-1612-D0B0EE68DA1B}"/>
          </ac:picMkLst>
        </pc:picChg>
        <pc:picChg chg="add del mod">
          <ac:chgData name="Lotta Fogelström" userId="db3c2195-f478-471c-b4d4-183bf23f7bb0" providerId="ADAL" clId="{B28131E5-46F2-4084-9D50-7349EB15CB6C}" dt="2023-06-02T14:17:21.185" v="506" actId="21"/>
          <ac:picMkLst>
            <pc:docMk/>
            <pc:sldMk cId="356268645" sldId="264"/>
            <ac:picMk id="18" creationId="{9AB7A91A-D567-7CFD-EF9A-66E750BD96D4}"/>
          </ac:picMkLst>
        </pc:picChg>
        <pc:picChg chg="add del mod">
          <ac:chgData name="Lotta Fogelström" userId="db3c2195-f478-471c-b4d4-183bf23f7bb0" providerId="ADAL" clId="{B28131E5-46F2-4084-9D50-7349EB15CB6C}" dt="2023-06-02T14:17:21.185" v="506" actId="21"/>
          <ac:picMkLst>
            <pc:docMk/>
            <pc:sldMk cId="356268645" sldId="264"/>
            <ac:picMk id="19" creationId="{A5EE6051-E975-84C6-292B-2CCB75855493}"/>
          </ac:picMkLst>
        </pc:picChg>
        <pc:picChg chg="add mod">
          <ac:chgData name="Lotta Fogelström" userId="db3c2195-f478-471c-b4d4-183bf23f7bb0" providerId="ADAL" clId="{B28131E5-46F2-4084-9D50-7349EB15CB6C}" dt="2023-06-02T14:17:27.507" v="508" actId="164"/>
          <ac:picMkLst>
            <pc:docMk/>
            <pc:sldMk cId="356268645" sldId="264"/>
            <ac:picMk id="22" creationId="{358F7678-2C3C-C895-6B02-5B134E31C47A}"/>
          </ac:picMkLst>
        </pc:picChg>
        <pc:picChg chg="add mod">
          <ac:chgData name="Lotta Fogelström" userId="db3c2195-f478-471c-b4d4-183bf23f7bb0" providerId="ADAL" clId="{B28131E5-46F2-4084-9D50-7349EB15CB6C}" dt="2023-06-02T14:17:27.507" v="508" actId="164"/>
          <ac:picMkLst>
            <pc:docMk/>
            <pc:sldMk cId="356268645" sldId="264"/>
            <ac:picMk id="23" creationId="{B9C5EC93-82AA-AF5A-2AE2-77D161354F11}"/>
          </ac:picMkLst>
        </pc:picChg>
        <pc:picChg chg="add mod">
          <ac:chgData name="Lotta Fogelström" userId="db3c2195-f478-471c-b4d4-183bf23f7bb0" providerId="ADAL" clId="{B28131E5-46F2-4084-9D50-7349EB15CB6C}" dt="2023-06-02T14:17:27.507" v="508" actId="164"/>
          <ac:picMkLst>
            <pc:docMk/>
            <pc:sldMk cId="356268645" sldId="264"/>
            <ac:picMk id="24" creationId="{C56D438A-3FE9-5DCB-10A9-39DA454584E1}"/>
          </ac:picMkLst>
        </pc:picChg>
        <pc:picChg chg="add mod">
          <ac:chgData name="Lotta Fogelström" userId="db3c2195-f478-471c-b4d4-183bf23f7bb0" providerId="ADAL" clId="{B28131E5-46F2-4084-9D50-7349EB15CB6C}" dt="2023-06-02T14:17:27.507" v="508" actId="164"/>
          <ac:picMkLst>
            <pc:docMk/>
            <pc:sldMk cId="356268645" sldId="264"/>
            <ac:picMk id="25" creationId="{806FD58F-6170-3F2B-1F5C-A41946F52B21}"/>
          </ac:picMkLst>
        </pc:picChg>
        <pc:picChg chg="add mod">
          <ac:chgData name="Lotta Fogelström" userId="db3c2195-f478-471c-b4d4-183bf23f7bb0" providerId="ADAL" clId="{B28131E5-46F2-4084-9D50-7349EB15CB6C}" dt="2023-06-02T14:17:27.507" v="508" actId="164"/>
          <ac:picMkLst>
            <pc:docMk/>
            <pc:sldMk cId="356268645" sldId="264"/>
            <ac:picMk id="26" creationId="{767DF64C-8FE7-4D5E-88D1-F94994ACF8E6}"/>
          </ac:picMkLst>
        </pc:picChg>
        <pc:picChg chg="add mod">
          <ac:chgData name="Lotta Fogelström" userId="db3c2195-f478-471c-b4d4-183bf23f7bb0" providerId="ADAL" clId="{B28131E5-46F2-4084-9D50-7349EB15CB6C}" dt="2023-06-02T14:17:27.507" v="508" actId="164"/>
          <ac:picMkLst>
            <pc:docMk/>
            <pc:sldMk cId="356268645" sldId="264"/>
            <ac:picMk id="27" creationId="{0B0AC908-6D5D-3528-4FC4-40C83535E405}"/>
          </ac:picMkLst>
        </pc:picChg>
        <pc:picChg chg="add mod">
          <ac:chgData name="Lotta Fogelström" userId="db3c2195-f478-471c-b4d4-183bf23f7bb0" providerId="ADAL" clId="{B28131E5-46F2-4084-9D50-7349EB15CB6C}" dt="2023-06-02T14:17:27.507" v="508" actId="164"/>
          <ac:picMkLst>
            <pc:docMk/>
            <pc:sldMk cId="356268645" sldId="264"/>
            <ac:picMk id="28" creationId="{49A81E73-0428-AFA0-A737-776F7DEF0A97}"/>
          </ac:picMkLst>
        </pc:picChg>
        <pc:picChg chg="add mod">
          <ac:chgData name="Lotta Fogelström" userId="db3c2195-f478-471c-b4d4-183bf23f7bb0" providerId="ADAL" clId="{B28131E5-46F2-4084-9D50-7349EB15CB6C}" dt="2023-06-02T14:17:27.507" v="508" actId="164"/>
          <ac:picMkLst>
            <pc:docMk/>
            <pc:sldMk cId="356268645" sldId="264"/>
            <ac:picMk id="29" creationId="{AB14BC9A-D3A9-5363-8F94-322F13F278CA}"/>
          </ac:picMkLst>
        </pc:picChg>
        <pc:picChg chg="add mod">
          <ac:chgData name="Lotta Fogelström" userId="db3c2195-f478-471c-b4d4-183bf23f7bb0" providerId="ADAL" clId="{B28131E5-46F2-4084-9D50-7349EB15CB6C}" dt="2023-06-02T14:17:27.507" v="508" actId="164"/>
          <ac:picMkLst>
            <pc:docMk/>
            <pc:sldMk cId="356268645" sldId="264"/>
            <ac:picMk id="30" creationId="{408F0580-AE06-7967-A1DE-B64923032525}"/>
          </ac:picMkLst>
        </pc:picChg>
        <pc:picChg chg="add mod">
          <ac:chgData name="Lotta Fogelström" userId="db3c2195-f478-471c-b4d4-183bf23f7bb0" providerId="ADAL" clId="{B28131E5-46F2-4084-9D50-7349EB15CB6C}" dt="2023-06-02T14:17:27.507" v="508" actId="164"/>
          <ac:picMkLst>
            <pc:docMk/>
            <pc:sldMk cId="356268645" sldId="264"/>
            <ac:picMk id="31" creationId="{46686CB7-07B2-4EF7-8AA4-E7CAE2310704}"/>
          </ac:picMkLst>
        </pc:picChg>
      </pc:sldChg>
      <pc:sldChg chg="addSp delSp modSp add mod">
        <pc:chgData name="Lotta Fogelström" userId="db3c2195-f478-471c-b4d4-183bf23f7bb0" providerId="ADAL" clId="{B28131E5-46F2-4084-9D50-7349EB15CB6C}" dt="2023-06-03T07:03:14.881" v="1244"/>
        <pc:sldMkLst>
          <pc:docMk/>
          <pc:sldMk cId="1263064702" sldId="265"/>
        </pc:sldMkLst>
        <pc:spChg chg="mod">
          <ac:chgData name="Lotta Fogelström" userId="db3c2195-f478-471c-b4d4-183bf23f7bb0" providerId="ADAL" clId="{B28131E5-46F2-4084-9D50-7349EB15CB6C}" dt="2023-06-03T05:58:35.124" v="528" actId="20577"/>
          <ac:spMkLst>
            <pc:docMk/>
            <pc:sldMk cId="1263064702" sldId="265"/>
            <ac:spMk id="2" creationId="{2264BC7B-FE6A-D0F2-18F0-F9E034E5992F}"/>
          </ac:spMkLst>
        </pc:spChg>
        <pc:spChg chg="mod">
          <ac:chgData name="Lotta Fogelström" userId="db3c2195-f478-471c-b4d4-183bf23f7bb0" providerId="ADAL" clId="{B28131E5-46F2-4084-9D50-7349EB15CB6C}" dt="2023-06-03T07:02:41.538" v="1243" actId="14100"/>
          <ac:spMkLst>
            <pc:docMk/>
            <pc:sldMk cId="1263064702" sldId="265"/>
            <ac:spMk id="4" creationId="{900ADDAC-B64C-A950-4D79-2D14933761BC}"/>
          </ac:spMkLst>
        </pc:spChg>
        <pc:spChg chg="add del">
          <ac:chgData name="Lotta Fogelström" userId="db3c2195-f478-471c-b4d4-183bf23f7bb0" providerId="ADAL" clId="{B28131E5-46F2-4084-9D50-7349EB15CB6C}" dt="2023-06-03T05:59:04.047" v="536" actId="22"/>
          <ac:spMkLst>
            <pc:docMk/>
            <pc:sldMk cId="1263064702" sldId="265"/>
            <ac:spMk id="5" creationId="{BBD9739E-BFF7-CDFC-DCBB-DCF787E190EC}"/>
          </ac:spMkLst>
        </pc:spChg>
        <pc:spChg chg="del">
          <ac:chgData name="Lotta Fogelström" userId="db3c2195-f478-471c-b4d4-183bf23f7bb0" providerId="ADAL" clId="{B28131E5-46F2-4084-9D50-7349EB15CB6C}" dt="2023-06-03T05:59:34.737" v="550" actId="478"/>
          <ac:spMkLst>
            <pc:docMk/>
            <pc:sldMk cId="1263064702" sldId="265"/>
            <ac:spMk id="7" creationId="{F01A5BB2-DCE3-D442-2F1A-38BA4CD8A122}"/>
          </ac:spMkLst>
        </pc:spChg>
        <pc:spChg chg="add del mod">
          <ac:chgData name="Lotta Fogelström" userId="db3c2195-f478-471c-b4d4-183bf23f7bb0" providerId="ADAL" clId="{B28131E5-46F2-4084-9D50-7349EB15CB6C}" dt="2023-06-03T07:02:36.146" v="1242" actId="478"/>
          <ac:spMkLst>
            <pc:docMk/>
            <pc:sldMk cId="1263064702" sldId="265"/>
            <ac:spMk id="8" creationId="{E6248801-B6F4-77F2-9B6A-B0B217B0B613}"/>
          </ac:spMkLst>
        </pc:spChg>
        <pc:spChg chg="mod">
          <ac:chgData name="Lotta Fogelström" userId="db3c2195-f478-471c-b4d4-183bf23f7bb0" providerId="ADAL" clId="{B28131E5-46F2-4084-9D50-7349EB15CB6C}" dt="2023-06-03T06:55:04.590" v="1158" actId="113"/>
          <ac:spMkLst>
            <pc:docMk/>
            <pc:sldMk cId="1263064702" sldId="265"/>
            <ac:spMk id="33" creationId="{A07F53F3-3CB7-0CE0-D8C8-25773F6F511F}"/>
          </ac:spMkLst>
        </pc:spChg>
        <pc:grpChg chg="del">
          <ac:chgData name="Lotta Fogelström" userId="db3c2195-f478-471c-b4d4-183bf23f7bb0" providerId="ADAL" clId="{B28131E5-46F2-4084-9D50-7349EB15CB6C}" dt="2023-06-03T05:59:35.833" v="551" actId="478"/>
          <ac:grpSpMkLst>
            <pc:docMk/>
            <pc:sldMk cId="1263064702" sldId="265"/>
            <ac:grpSpMk id="32" creationId="{74D7FBFF-59AE-6F37-1347-6788511577C8}"/>
          </ac:grpSpMkLst>
        </pc:grpChg>
        <pc:graphicFrameChg chg="add del mod">
          <ac:chgData name="Lotta Fogelström" userId="db3c2195-f478-471c-b4d4-183bf23f7bb0" providerId="ADAL" clId="{B28131E5-46F2-4084-9D50-7349EB15CB6C}" dt="2023-06-03T05:59:22.503" v="546"/>
          <ac:graphicFrameMkLst>
            <pc:docMk/>
            <pc:sldMk cId="1263064702" sldId="265"/>
            <ac:graphicFrameMk id="6" creationId="{E84749E6-4770-302E-B608-9F7219907948}"/>
          </ac:graphicFrameMkLst>
        </pc:graphicFrameChg>
        <pc:graphicFrameChg chg="add mod ord">
          <ac:chgData name="Lotta Fogelström" userId="db3c2195-f478-471c-b4d4-183bf23f7bb0" providerId="ADAL" clId="{B28131E5-46F2-4084-9D50-7349EB15CB6C}" dt="2023-06-03T07:03:14.881" v="1244"/>
          <ac:graphicFrameMkLst>
            <pc:docMk/>
            <pc:sldMk cId="1263064702" sldId="265"/>
            <ac:graphicFrameMk id="9" creationId="{F7CD8006-1D0E-AA8E-96C3-197FCA40262A}"/>
          </ac:graphicFrameMkLst>
        </pc:graphicFrameChg>
      </pc:sldChg>
      <pc:sldChg chg="addSp delSp modSp new mod">
        <pc:chgData name="Lotta Fogelström" userId="db3c2195-f478-471c-b4d4-183bf23f7bb0" providerId="ADAL" clId="{B28131E5-46F2-4084-9D50-7349EB15CB6C}" dt="2023-06-03T07:15:52.948" v="1328" actId="14826"/>
        <pc:sldMkLst>
          <pc:docMk/>
          <pc:sldMk cId="3370253865" sldId="266"/>
        </pc:sldMkLst>
        <pc:spChg chg="mod">
          <ac:chgData name="Lotta Fogelström" userId="db3c2195-f478-471c-b4d4-183bf23f7bb0" providerId="ADAL" clId="{B28131E5-46F2-4084-9D50-7349EB15CB6C}" dt="2023-06-03T06:05:43.861" v="601"/>
          <ac:spMkLst>
            <pc:docMk/>
            <pc:sldMk cId="3370253865" sldId="266"/>
            <ac:spMk id="2" creationId="{D403B9C7-A05C-9237-1D5C-2A55E3C2AA5C}"/>
          </ac:spMkLst>
        </pc:spChg>
        <pc:spChg chg="mod">
          <ac:chgData name="Lotta Fogelström" userId="db3c2195-f478-471c-b4d4-183bf23f7bb0" providerId="ADAL" clId="{B28131E5-46F2-4084-9D50-7349EB15CB6C}" dt="2023-06-03T06:55:19.470" v="1160" actId="207"/>
          <ac:spMkLst>
            <pc:docMk/>
            <pc:sldMk cId="3370253865" sldId="266"/>
            <ac:spMk id="3" creationId="{4F9475EC-3652-D539-4128-4933DE9A9C92}"/>
          </ac:spMkLst>
        </pc:spChg>
        <pc:spChg chg="del mod">
          <ac:chgData name="Lotta Fogelström" userId="db3c2195-f478-471c-b4d4-183bf23f7bb0" providerId="ADAL" clId="{B28131E5-46F2-4084-9D50-7349EB15CB6C}" dt="2023-06-03T06:07:17.465" v="612" actId="478"/>
          <ac:spMkLst>
            <pc:docMk/>
            <pc:sldMk cId="3370253865" sldId="266"/>
            <ac:spMk id="4" creationId="{2A0ED358-49A7-4E09-141D-71A46C887BBC}"/>
          </ac:spMkLst>
        </pc:spChg>
        <pc:spChg chg="add del">
          <ac:chgData name="Lotta Fogelström" userId="db3c2195-f478-471c-b4d4-183bf23f7bb0" providerId="ADAL" clId="{B28131E5-46F2-4084-9D50-7349EB15CB6C}" dt="2023-06-03T06:04:35.700" v="581" actId="22"/>
          <ac:spMkLst>
            <pc:docMk/>
            <pc:sldMk cId="3370253865" sldId="266"/>
            <ac:spMk id="6" creationId="{3A198A91-BC68-ECA9-214B-EE2F73D78AA5}"/>
          </ac:spMkLst>
        </pc:spChg>
        <pc:spChg chg="add mod">
          <ac:chgData name="Lotta Fogelström" userId="db3c2195-f478-471c-b4d4-183bf23f7bb0" providerId="ADAL" clId="{B28131E5-46F2-4084-9D50-7349EB15CB6C}" dt="2023-06-03T06:55:23.790" v="1162" actId="113"/>
          <ac:spMkLst>
            <pc:docMk/>
            <pc:sldMk cId="3370253865" sldId="266"/>
            <ac:spMk id="18" creationId="{A2D938A7-9DCB-0CD8-CAC9-1FCAE89DE819}"/>
          </ac:spMkLst>
        </pc:spChg>
        <pc:spChg chg="add mod">
          <ac:chgData name="Lotta Fogelström" userId="db3c2195-f478-471c-b4d4-183bf23f7bb0" providerId="ADAL" clId="{B28131E5-46F2-4084-9D50-7349EB15CB6C}" dt="2023-06-03T06:57:58.604" v="1187" actId="20577"/>
          <ac:spMkLst>
            <pc:docMk/>
            <pc:sldMk cId="3370253865" sldId="266"/>
            <ac:spMk id="30" creationId="{36A46029-2040-80B4-D456-964F0B470388}"/>
          </ac:spMkLst>
        </pc:spChg>
        <pc:spChg chg="add mod">
          <ac:chgData name="Lotta Fogelström" userId="db3c2195-f478-471c-b4d4-183bf23f7bb0" providerId="ADAL" clId="{B28131E5-46F2-4084-9D50-7349EB15CB6C}" dt="2023-06-03T06:55:21.698" v="1161" actId="113"/>
          <ac:spMkLst>
            <pc:docMk/>
            <pc:sldMk cId="3370253865" sldId="266"/>
            <ac:spMk id="42" creationId="{69D2C0AA-8721-6469-E928-EDA1A6310116}"/>
          </ac:spMkLst>
        </pc:spChg>
        <pc:spChg chg="add mod">
          <ac:chgData name="Lotta Fogelström" userId="db3c2195-f478-471c-b4d4-183bf23f7bb0" providerId="ADAL" clId="{B28131E5-46F2-4084-9D50-7349EB15CB6C}" dt="2023-06-03T06:26:51.290" v="841" actId="255"/>
          <ac:spMkLst>
            <pc:docMk/>
            <pc:sldMk cId="3370253865" sldId="266"/>
            <ac:spMk id="54" creationId="{3D3C3BA0-FCDC-234F-3180-C1EC892166CC}"/>
          </ac:spMkLst>
        </pc:spChg>
        <pc:grpChg chg="add mod">
          <ac:chgData name="Lotta Fogelström" userId="db3c2195-f478-471c-b4d4-183bf23f7bb0" providerId="ADAL" clId="{B28131E5-46F2-4084-9D50-7349EB15CB6C}" dt="2023-06-03T07:15:52.948" v="1328" actId="14826"/>
          <ac:grpSpMkLst>
            <pc:docMk/>
            <pc:sldMk cId="3370253865" sldId="266"/>
            <ac:grpSpMk id="7" creationId="{0048BE86-A906-5D6A-F55E-24588A6D6D2C}"/>
          </ac:grpSpMkLst>
        </pc:grpChg>
        <pc:grpChg chg="add del mod">
          <ac:chgData name="Lotta Fogelström" userId="db3c2195-f478-471c-b4d4-183bf23f7bb0" providerId="ADAL" clId="{B28131E5-46F2-4084-9D50-7349EB15CB6C}" dt="2023-06-03T06:08:53.496" v="629" actId="478"/>
          <ac:grpSpMkLst>
            <pc:docMk/>
            <pc:sldMk cId="3370253865" sldId="266"/>
            <ac:grpSpMk id="19" creationId="{F027F719-C7C3-4FC7-393B-A8FEF0EEF40E}"/>
          </ac:grpSpMkLst>
        </pc:grpChg>
        <pc:grpChg chg="add del mod">
          <ac:chgData name="Lotta Fogelström" userId="db3c2195-f478-471c-b4d4-183bf23f7bb0" providerId="ADAL" clId="{B28131E5-46F2-4084-9D50-7349EB15CB6C}" dt="2023-06-03T06:22:09.865" v="779" actId="478"/>
          <ac:grpSpMkLst>
            <pc:docMk/>
            <pc:sldMk cId="3370253865" sldId="266"/>
            <ac:grpSpMk id="31" creationId="{F4335724-3438-7DDC-90CF-BA5B79E361C7}"/>
          </ac:grpSpMkLst>
        </pc:grpChg>
        <pc:graphicFrameChg chg="add del mod">
          <ac:chgData name="Lotta Fogelström" userId="db3c2195-f478-471c-b4d4-183bf23f7bb0" providerId="ADAL" clId="{B28131E5-46F2-4084-9D50-7349EB15CB6C}" dt="2023-06-03T06:08:59.515" v="633"/>
          <ac:graphicFrameMkLst>
            <pc:docMk/>
            <pc:sldMk cId="3370253865" sldId="266"/>
            <ac:graphicFrameMk id="44" creationId="{28629B75-5D21-61F5-DEAB-8A7B9CECAB59}"/>
          </ac:graphicFrameMkLst>
        </pc:graphicFrameChg>
        <pc:graphicFrameChg chg="add del mod">
          <ac:chgData name="Lotta Fogelström" userId="db3c2195-f478-471c-b4d4-183bf23f7bb0" providerId="ADAL" clId="{B28131E5-46F2-4084-9D50-7349EB15CB6C}" dt="2023-06-03T06:10:36.640" v="641" actId="478"/>
          <ac:graphicFrameMkLst>
            <pc:docMk/>
            <pc:sldMk cId="3370253865" sldId="266"/>
            <ac:graphicFrameMk id="46" creationId="{DD452DD4-C691-FC7B-6E7E-C4767A58454B}"/>
          </ac:graphicFrameMkLst>
        </pc:graphicFrameChg>
        <pc:graphicFrameChg chg="add del mod">
          <ac:chgData name="Lotta Fogelström" userId="db3c2195-f478-471c-b4d4-183bf23f7bb0" providerId="ADAL" clId="{B28131E5-46F2-4084-9D50-7349EB15CB6C}" dt="2023-06-03T06:11:08.395" v="649"/>
          <ac:graphicFrameMkLst>
            <pc:docMk/>
            <pc:sldMk cId="3370253865" sldId="266"/>
            <ac:graphicFrameMk id="48" creationId="{0DA0A0BB-AB15-94BD-D08E-117149E1AD14}"/>
          </ac:graphicFrameMkLst>
        </pc:graphicFrameChg>
        <pc:graphicFrameChg chg="add del mod ord">
          <ac:chgData name="Lotta Fogelström" userId="db3c2195-f478-471c-b4d4-183bf23f7bb0" providerId="ADAL" clId="{B28131E5-46F2-4084-9D50-7349EB15CB6C}" dt="2023-06-03T07:04:12.791" v="1250"/>
          <ac:graphicFrameMkLst>
            <pc:docMk/>
            <pc:sldMk cId="3370253865" sldId="266"/>
            <ac:graphicFrameMk id="50" creationId="{D730EFED-11D2-00D1-4C43-F99E5606E6A6}"/>
          </ac:graphicFrameMkLst>
        </pc:graphicFrameChg>
        <pc:graphicFrameChg chg="add mod">
          <ac:chgData name="Lotta Fogelström" userId="db3c2195-f478-471c-b4d4-183bf23f7bb0" providerId="ADAL" clId="{B28131E5-46F2-4084-9D50-7349EB15CB6C}" dt="2023-06-03T07:03:47.624" v="1247"/>
          <ac:graphicFrameMkLst>
            <pc:docMk/>
            <pc:sldMk cId="3370253865" sldId="266"/>
            <ac:graphicFrameMk id="51" creationId="{CCB8E3E0-BC5F-F38B-C56A-2B9593856148}"/>
          </ac:graphicFrameMkLst>
        </pc:graphicFrameChg>
        <pc:graphicFrameChg chg="add mod">
          <ac:chgData name="Lotta Fogelström" userId="db3c2195-f478-471c-b4d4-183bf23f7bb0" providerId="ADAL" clId="{B28131E5-46F2-4084-9D50-7349EB15CB6C}" dt="2023-06-03T07:03:58.743" v="1248"/>
          <ac:graphicFrameMkLst>
            <pc:docMk/>
            <pc:sldMk cId="3370253865" sldId="266"/>
            <ac:graphicFrameMk id="52" creationId="{B288DC74-56E3-9998-6E06-763D13590175}"/>
          </ac:graphicFrameMkLst>
        </pc:graphicFrameChg>
        <pc:graphicFrameChg chg="add del mod">
          <ac:chgData name="Lotta Fogelström" userId="db3c2195-f478-471c-b4d4-183bf23f7bb0" providerId="ADAL" clId="{B28131E5-46F2-4084-9D50-7349EB15CB6C}" dt="2023-06-03T06:24:26.159" v="802" actId="478"/>
          <ac:graphicFrameMkLst>
            <pc:docMk/>
            <pc:sldMk cId="3370253865" sldId="266"/>
            <ac:graphicFrameMk id="53" creationId="{B96291A8-0310-194B-E711-1DDE57D7A8B3}"/>
          </ac:graphicFrameMkLst>
        </pc:graphicFrameChg>
        <pc:picChg chg="mod">
          <ac:chgData name="Lotta Fogelström" userId="db3c2195-f478-471c-b4d4-183bf23f7bb0" providerId="ADAL" clId="{B28131E5-46F2-4084-9D50-7349EB15CB6C}" dt="2023-06-03T07:15:52.948" v="1328" actId="14826"/>
          <ac:picMkLst>
            <pc:docMk/>
            <pc:sldMk cId="3370253865" sldId="266"/>
            <ac:picMk id="8" creationId="{D228CF62-D3C8-1677-64C6-6D651571993A}"/>
          </ac:picMkLst>
        </pc:picChg>
        <pc:picChg chg="mod">
          <ac:chgData name="Lotta Fogelström" userId="db3c2195-f478-471c-b4d4-183bf23f7bb0" providerId="ADAL" clId="{B28131E5-46F2-4084-9D50-7349EB15CB6C}" dt="2023-06-03T07:15:52.948" v="1328" actId="14826"/>
          <ac:picMkLst>
            <pc:docMk/>
            <pc:sldMk cId="3370253865" sldId="266"/>
            <ac:picMk id="9" creationId="{064F93D1-9188-58C2-30E9-3FF5AF5B531C}"/>
          </ac:picMkLst>
        </pc:picChg>
        <pc:picChg chg="mod">
          <ac:chgData name="Lotta Fogelström" userId="db3c2195-f478-471c-b4d4-183bf23f7bb0" providerId="ADAL" clId="{B28131E5-46F2-4084-9D50-7349EB15CB6C}" dt="2023-06-03T07:15:52.948" v="1328" actId="14826"/>
          <ac:picMkLst>
            <pc:docMk/>
            <pc:sldMk cId="3370253865" sldId="266"/>
            <ac:picMk id="10" creationId="{1078DDB8-8894-FA3A-A222-7223AC40874E}"/>
          </ac:picMkLst>
        </pc:picChg>
        <pc:picChg chg="mod">
          <ac:chgData name="Lotta Fogelström" userId="db3c2195-f478-471c-b4d4-183bf23f7bb0" providerId="ADAL" clId="{B28131E5-46F2-4084-9D50-7349EB15CB6C}" dt="2023-06-03T07:15:52.948" v="1328" actId="14826"/>
          <ac:picMkLst>
            <pc:docMk/>
            <pc:sldMk cId="3370253865" sldId="266"/>
            <ac:picMk id="11" creationId="{3F267870-6686-C32F-D507-02D600317C52}"/>
          </ac:picMkLst>
        </pc:picChg>
        <pc:picChg chg="mod">
          <ac:chgData name="Lotta Fogelström" userId="db3c2195-f478-471c-b4d4-183bf23f7bb0" providerId="ADAL" clId="{B28131E5-46F2-4084-9D50-7349EB15CB6C}" dt="2023-06-03T07:15:52.948" v="1328" actId="14826"/>
          <ac:picMkLst>
            <pc:docMk/>
            <pc:sldMk cId="3370253865" sldId="266"/>
            <ac:picMk id="12" creationId="{8CF0FD07-AC28-F67B-DA93-58DBA0A20C4F}"/>
          </ac:picMkLst>
        </pc:picChg>
        <pc:picChg chg="mod">
          <ac:chgData name="Lotta Fogelström" userId="db3c2195-f478-471c-b4d4-183bf23f7bb0" providerId="ADAL" clId="{B28131E5-46F2-4084-9D50-7349EB15CB6C}" dt="2023-06-03T07:15:52.948" v="1328" actId="14826"/>
          <ac:picMkLst>
            <pc:docMk/>
            <pc:sldMk cId="3370253865" sldId="266"/>
            <ac:picMk id="13" creationId="{02951A72-7732-5320-2A48-3412071C414D}"/>
          </ac:picMkLst>
        </pc:picChg>
        <pc:picChg chg="mod">
          <ac:chgData name="Lotta Fogelström" userId="db3c2195-f478-471c-b4d4-183bf23f7bb0" providerId="ADAL" clId="{B28131E5-46F2-4084-9D50-7349EB15CB6C}" dt="2023-06-03T07:15:52.948" v="1328" actId="14826"/>
          <ac:picMkLst>
            <pc:docMk/>
            <pc:sldMk cId="3370253865" sldId="266"/>
            <ac:picMk id="14" creationId="{D8AEB7F2-AEE8-DB6E-4798-73AE2C49A25B}"/>
          </ac:picMkLst>
        </pc:picChg>
        <pc:picChg chg="mod">
          <ac:chgData name="Lotta Fogelström" userId="db3c2195-f478-471c-b4d4-183bf23f7bb0" providerId="ADAL" clId="{B28131E5-46F2-4084-9D50-7349EB15CB6C}" dt="2023-06-03T07:15:52.948" v="1328" actId="14826"/>
          <ac:picMkLst>
            <pc:docMk/>
            <pc:sldMk cId="3370253865" sldId="266"/>
            <ac:picMk id="15" creationId="{7F67FD95-D546-E0B6-C8F0-CC516A35D6CE}"/>
          </ac:picMkLst>
        </pc:picChg>
        <pc:picChg chg="mod">
          <ac:chgData name="Lotta Fogelström" userId="db3c2195-f478-471c-b4d4-183bf23f7bb0" providerId="ADAL" clId="{B28131E5-46F2-4084-9D50-7349EB15CB6C}" dt="2023-06-03T07:15:52.948" v="1328" actId="14826"/>
          <ac:picMkLst>
            <pc:docMk/>
            <pc:sldMk cId="3370253865" sldId="266"/>
            <ac:picMk id="16" creationId="{474AF128-3189-488C-1D6B-305AA7C03138}"/>
          </ac:picMkLst>
        </pc:picChg>
        <pc:picChg chg="mod">
          <ac:chgData name="Lotta Fogelström" userId="db3c2195-f478-471c-b4d4-183bf23f7bb0" providerId="ADAL" clId="{B28131E5-46F2-4084-9D50-7349EB15CB6C}" dt="2023-06-03T07:15:52.948" v="1328" actId="14826"/>
          <ac:picMkLst>
            <pc:docMk/>
            <pc:sldMk cId="3370253865" sldId="266"/>
            <ac:picMk id="17" creationId="{7446FACB-E117-424B-E9B7-71115BC612DC}"/>
          </ac:picMkLst>
        </pc:picChg>
        <pc:picChg chg="mod">
          <ac:chgData name="Lotta Fogelström" userId="db3c2195-f478-471c-b4d4-183bf23f7bb0" providerId="ADAL" clId="{B28131E5-46F2-4084-9D50-7349EB15CB6C}" dt="2023-06-03T06:06:49.854" v="608"/>
          <ac:picMkLst>
            <pc:docMk/>
            <pc:sldMk cId="3370253865" sldId="266"/>
            <ac:picMk id="20" creationId="{EA595A75-6CBC-3889-407C-92AC018B2927}"/>
          </ac:picMkLst>
        </pc:picChg>
        <pc:picChg chg="mod">
          <ac:chgData name="Lotta Fogelström" userId="db3c2195-f478-471c-b4d4-183bf23f7bb0" providerId="ADAL" clId="{B28131E5-46F2-4084-9D50-7349EB15CB6C}" dt="2023-06-03T06:06:49.854" v="608"/>
          <ac:picMkLst>
            <pc:docMk/>
            <pc:sldMk cId="3370253865" sldId="266"/>
            <ac:picMk id="21" creationId="{99A4F59A-08F1-7D7E-ADA5-23093B4172ED}"/>
          </ac:picMkLst>
        </pc:picChg>
        <pc:picChg chg="mod">
          <ac:chgData name="Lotta Fogelström" userId="db3c2195-f478-471c-b4d4-183bf23f7bb0" providerId="ADAL" clId="{B28131E5-46F2-4084-9D50-7349EB15CB6C}" dt="2023-06-03T06:06:49.854" v="608"/>
          <ac:picMkLst>
            <pc:docMk/>
            <pc:sldMk cId="3370253865" sldId="266"/>
            <ac:picMk id="22" creationId="{4A402271-14BE-CE6F-345E-9B8C35D4DF5B}"/>
          </ac:picMkLst>
        </pc:picChg>
        <pc:picChg chg="mod">
          <ac:chgData name="Lotta Fogelström" userId="db3c2195-f478-471c-b4d4-183bf23f7bb0" providerId="ADAL" clId="{B28131E5-46F2-4084-9D50-7349EB15CB6C}" dt="2023-06-03T06:06:49.854" v="608"/>
          <ac:picMkLst>
            <pc:docMk/>
            <pc:sldMk cId="3370253865" sldId="266"/>
            <ac:picMk id="23" creationId="{F0909B93-A335-C4F1-0BB5-F7B958769E28}"/>
          </ac:picMkLst>
        </pc:picChg>
        <pc:picChg chg="mod">
          <ac:chgData name="Lotta Fogelström" userId="db3c2195-f478-471c-b4d4-183bf23f7bb0" providerId="ADAL" clId="{B28131E5-46F2-4084-9D50-7349EB15CB6C}" dt="2023-06-03T06:06:49.854" v="608"/>
          <ac:picMkLst>
            <pc:docMk/>
            <pc:sldMk cId="3370253865" sldId="266"/>
            <ac:picMk id="24" creationId="{E488604D-987D-E872-DE46-8A75830CC5AF}"/>
          </ac:picMkLst>
        </pc:picChg>
        <pc:picChg chg="mod">
          <ac:chgData name="Lotta Fogelström" userId="db3c2195-f478-471c-b4d4-183bf23f7bb0" providerId="ADAL" clId="{B28131E5-46F2-4084-9D50-7349EB15CB6C}" dt="2023-06-03T06:06:49.854" v="608"/>
          <ac:picMkLst>
            <pc:docMk/>
            <pc:sldMk cId="3370253865" sldId="266"/>
            <ac:picMk id="25" creationId="{78801783-79CA-6D18-ADC3-1838B6AEA91B}"/>
          </ac:picMkLst>
        </pc:picChg>
        <pc:picChg chg="mod">
          <ac:chgData name="Lotta Fogelström" userId="db3c2195-f478-471c-b4d4-183bf23f7bb0" providerId="ADAL" clId="{B28131E5-46F2-4084-9D50-7349EB15CB6C}" dt="2023-06-03T06:06:49.854" v="608"/>
          <ac:picMkLst>
            <pc:docMk/>
            <pc:sldMk cId="3370253865" sldId="266"/>
            <ac:picMk id="26" creationId="{A3AD8BCB-5155-02B6-04B6-170527E11937}"/>
          </ac:picMkLst>
        </pc:picChg>
        <pc:picChg chg="mod">
          <ac:chgData name="Lotta Fogelström" userId="db3c2195-f478-471c-b4d4-183bf23f7bb0" providerId="ADAL" clId="{B28131E5-46F2-4084-9D50-7349EB15CB6C}" dt="2023-06-03T06:06:49.854" v="608"/>
          <ac:picMkLst>
            <pc:docMk/>
            <pc:sldMk cId="3370253865" sldId="266"/>
            <ac:picMk id="27" creationId="{2FE32365-3290-C9F5-1523-CBBC86DFCDC1}"/>
          </ac:picMkLst>
        </pc:picChg>
        <pc:picChg chg="mod">
          <ac:chgData name="Lotta Fogelström" userId="db3c2195-f478-471c-b4d4-183bf23f7bb0" providerId="ADAL" clId="{B28131E5-46F2-4084-9D50-7349EB15CB6C}" dt="2023-06-03T06:06:49.854" v="608"/>
          <ac:picMkLst>
            <pc:docMk/>
            <pc:sldMk cId="3370253865" sldId="266"/>
            <ac:picMk id="28" creationId="{5E7BF26C-925F-FF1A-8D73-BB6EC1C84EA7}"/>
          </ac:picMkLst>
        </pc:picChg>
        <pc:picChg chg="mod">
          <ac:chgData name="Lotta Fogelström" userId="db3c2195-f478-471c-b4d4-183bf23f7bb0" providerId="ADAL" clId="{B28131E5-46F2-4084-9D50-7349EB15CB6C}" dt="2023-06-03T06:06:49.854" v="608"/>
          <ac:picMkLst>
            <pc:docMk/>
            <pc:sldMk cId="3370253865" sldId="266"/>
            <ac:picMk id="29" creationId="{13E0D78E-CD2D-9846-C00D-6FD822DA8B99}"/>
          </ac:picMkLst>
        </pc:picChg>
        <pc:picChg chg="mod">
          <ac:chgData name="Lotta Fogelström" userId="db3c2195-f478-471c-b4d4-183bf23f7bb0" providerId="ADAL" clId="{B28131E5-46F2-4084-9D50-7349EB15CB6C}" dt="2023-06-03T06:06:57.713" v="610"/>
          <ac:picMkLst>
            <pc:docMk/>
            <pc:sldMk cId="3370253865" sldId="266"/>
            <ac:picMk id="32" creationId="{CBF37C80-A676-0D80-6128-9EF6FEB486A3}"/>
          </ac:picMkLst>
        </pc:picChg>
        <pc:picChg chg="mod">
          <ac:chgData name="Lotta Fogelström" userId="db3c2195-f478-471c-b4d4-183bf23f7bb0" providerId="ADAL" clId="{B28131E5-46F2-4084-9D50-7349EB15CB6C}" dt="2023-06-03T06:06:57.713" v="610"/>
          <ac:picMkLst>
            <pc:docMk/>
            <pc:sldMk cId="3370253865" sldId="266"/>
            <ac:picMk id="33" creationId="{AB590ABE-F4D7-CACD-D27A-993486D0125C}"/>
          </ac:picMkLst>
        </pc:picChg>
        <pc:picChg chg="mod">
          <ac:chgData name="Lotta Fogelström" userId="db3c2195-f478-471c-b4d4-183bf23f7bb0" providerId="ADAL" clId="{B28131E5-46F2-4084-9D50-7349EB15CB6C}" dt="2023-06-03T06:06:57.713" v="610"/>
          <ac:picMkLst>
            <pc:docMk/>
            <pc:sldMk cId="3370253865" sldId="266"/>
            <ac:picMk id="34" creationId="{7EF8D57C-B4E3-8177-27D8-4C841B48EF36}"/>
          </ac:picMkLst>
        </pc:picChg>
        <pc:picChg chg="mod">
          <ac:chgData name="Lotta Fogelström" userId="db3c2195-f478-471c-b4d4-183bf23f7bb0" providerId="ADAL" clId="{B28131E5-46F2-4084-9D50-7349EB15CB6C}" dt="2023-06-03T06:06:57.713" v="610"/>
          <ac:picMkLst>
            <pc:docMk/>
            <pc:sldMk cId="3370253865" sldId="266"/>
            <ac:picMk id="35" creationId="{35BB3400-5AEE-D0D9-E551-EBB0404E25CF}"/>
          </ac:picMkLst>
        </pc:picChg>
        <pc:picChg chg="mod">
          <ac:chgData name="Lotta Fogelström" userId="db3c2195-f478-471c-b4d4-183bf23f7bb0" providerId="ADAL" clId="{B28131E5-46F2-4084-9D50-7349EB15CB6C}" dt="2023-06-03T06:06:57.713" v="610"/>
          <ac:picMkLst>
            <pc:docMk/>
            <pc:sldMk cId="3370253865" sldId="266"/>
            <ac:picMk id="36" creationId="{A5EBC575-B7FF-9AAF-6AE5-4220C2EE2C6A}"/>
          </ac:picMkLst>
        </pc:picChg>
        <pc:picChg chg="mod">
          <ac:chgData name="Lotta Fogelström" userId="db3c2195-f478-471c-b4d4-183bf23f7bb0" providerId="ADAL" clId="{B28131E5-46F2-4084-9D50-7349EB15CB6C}" dt="2023-06-03T06:06:57.713" v="610"/>
          <ac:picMkLst>
            <pc:docMk/>
            <pc:sldMk cId="3370253865" sldId="266"/>
            <ac:picMk id="37" creationId="{05FB94BC-849C-44D3-71A6-A1843B2F9930}"/>
          </ac:picMkLst>
        </pc:picChg>
        <pc:picChg chg="mod">
          <ac:chgData name="Lotta Fogelström" userId="db3c2195-f478-471c-b4d4-183bf23f7bb0" providerId="ADAL" clId="{B28131E5-46F2-4084-9D50-7349EB15CB6C}" dt="2023-06-03T06:06:57.713" v="610"/>
          <ac:picMkLst>
            <pc:docMk/>
            <pc:sldMk cId="3370253865" sldId="266"/>
            <ac:picMk id="38" creationId="{BE806619-3D62-A182-C833-A02DE65BD01F}"/>
          </ac:picMkLst>
        </pc:picChg>
        <pc:picChg chg="mod">
          <ac:chgData name="Lotta Fogelström" userId="db3c2195-f478-471c-b4d4-183bf23f7bb0" providerId="ADAL" clId="{B28131E5-46F2-4084-9D50-7349EB15CB6C}" dt="2023-06-03T06:06:57.713" v="610"/>
          <ac:picMkLst>
            <pc:docMk/>
            <pc:sldMk cId="3370253865" sldId="266"/>
            <ac:picMk id="39" creationId="{0FCD6045-5CE7-E25E-92DB-ACCA8DA1F0D3}"/>
          </ac:picMkLst>
        </pc:picChg>
        <pc:picChg chg="mod">
          <ac:chgData name="Lotta Fogelström" userId="db3c2195-f478-471c-b4d4-183bf23f7bb0" providerId="ADAL" clId="{B28131E5-46F2-4084-9D50-7349EB15CB6C}" dt="2023-06-03T06:06:57.713" v="610"/>
          <ac:picMkLst>
            <pc:docMk/>
            <pc:sldMk cId="3370253865" sldId="266"/>
            <ac:picMk id="40" creationId="{017C522A-D9CC-2F0D-529E-4A4BB2DACF85}"/>
          </ac:picMkLst>
        </pc:picChg>
        <pc:picChg chg="mod">
          <ac:chgData name="Lotta Fogelström" userId="db3c2195-f478-471c-b4d4-183bf23f7bb0" providerId="ADAL" clId="{B28131E5-46F2-4084-9D50-7349EB15CB6C}" dt="2023-06-03T06:06:57.713" v="610"/>
          <ac:picMkLst>
            <pc:docMk/>
            <pc:sldMk cId="3370253865" sldId="266"/>
            <ac:picMk id="41" creationId="{22C03114-D255-607C-F50D-D9CCFE9DBC29}"/>
          </ac:picMkLst>
        </pc:picChg>
        <pc:picChg chg="add del mod">
          <ac:chgData name="Lotta Fogelström" userId="db3c2195-f478-471c-b4d4-183bf23f7bb0" providerId="ADAL" clId="{B28131E5-46F2-4084-9D50-7349EB15CB6C}" dt="2023-06-03T06:08:59.515" v="633"/>
          <ac:picMkLst>
            <pc:docMk/>
            <pc:sldMk cId="3370253865" sldId="266"/>
            <ac:picMk id="43" creationId="{D9425B48-5CFD-4D61-A4BA-7622A9CC978A}"/>
          </ac:picMkLst>
        </pc:picChg>
        <pc:picChg chg="add del mod">
          <ac:chgData name="Lotta Fogelström" userId="db3c2195-f478-471c-b4d4-183bf23f7bb0" providerId="ADAL" clId="{B28131E5-46F2-4084-9D50-7349EB15CB6C}" dt="2023-06-03T06:10:36.640" v="641" actId="478"/>
          <ac:picMkLst>
            <pc:docMk/>
            <pc:sldMk cId="3370253865" sldId="266"/>
            <ac:picMk id="45" creationId="{C75F4D36-5694-8007-CA0A-6D7851AD99A4}"/>
          </ac:picMkLst>
        </pc:picChg>
        <pc:picChg chg="add del mod">
          <ac:chgData name="Lotta Fogelström" userId="db3c2195-f478-471c-b4d4-183bf23f7bb0" providerId="ADAL" clId="{B28131E5-46F2-4084-9D50-7349EB15CB6C}" dt="2023-06-03T06:11:08.395" v="649"/>
          <ac:picMkLst>
            <pc:docMk/>
            <pc:sldMk cId="3370253865" sldId="266"/>
            <ac:picMk id="47" creationId="{515303D8-3406-AC5A-7B15-0FC434F67C38}"/>
          </ac:picMkLst>
        </pc:picChg>
        <pc:picChg chg="add del mod">
          <ac:chgData name="Lotta Fogelström" userId="db3c2195-f478-471c-b4d4-183bf23f7bb0" providerId="ADAL" clId="{B28131E5-46F2-4084-9D50-7349EB15CB6C}" dt="2023-06-03T06:17:19.327" v="737" actId="478"/>
          <ac:picMkLst>
            <pc:docMk/>
            <pc:sldMk cId="3370253865" sldId="266"/>
            <ac:picMk id="49" creationId="{0B61AAEF-09BD-2173-CB2B-EA32EF4180C8}"/>
          </ac:picMkLst>
        </pc:picChg>
        <pc:cxnChg chg="add mod">
          <ac:chgData name="Lotta Fogelström" userId="db3c2195-f478-471c-b4d4-183bf23f7bb0" providerId="ADAL" clId="{B28131E5-46F2-4084-9D50-7349EB15CB6C}" dt="2023-06-03T06:27:37.363" v="848" actId="692"/>
          <ac:cxnSpMkLst>
            <pc:docMk/>
            <pc:sldMk cId="3370253865" sldId="266"/>
            <ac:cxnSpMk id="56" creationId="{088C8E3C-6B27-DB02-0136-9BEA259DA972}"/>
          </ac:cxnSpMkLst>
        </pc:cxnChg>
        <pc:cxnChg chg="add del mod">
          <ac:chgData name="Lotta Fogelström" userId="db3c2195-f478-471c-b4d4-183bf23f7bb0" providerId="ADAL" clId="{B28131E5-46F2-4084-9D50-7349EB15CB6C}" dt="2023-06-03T06:29:46.246" v="870" actId="478"/>
          <ac:cxnSpMkLst>
            <pc:docMk/>
            <pc:sldMk cId="3370253865" sldId="266"/>
            <ac:cxnSpMk id="57" creationId="{B7C5B4F2-F0B3-143B-1F1E-95AE77F7F903}"/>
          </ac:cxnSpMkLst>
        </pc:cxnChg>
        <pc:cxnChg chg="add del mod">
          <ac:chgData name="Lotta Fogelström" userId="db3c2195-f478-471c-b4d4-183bf23f7bb0" providerId="ADAL" clId="{B28131E5-46F2-4084-9D50-7349EB15CB6C}" dt="2023-06-03T06:29:46.246" v="870" actId="478"/>
          <ac:cxnSpMkLst>
            <pc:docMk/>
            <pc:sldMk cId="3370253865" sldId="266"/>
            <ac:cxnSpMk id="60" creationId="{743D170B-2730-BAD8-8449-F9B750D93739}"/>
          </ac:cxnSpMkLst>
        </pc:cxnChg>
        <pc:cxnChg chg="add mod">
          <ac:chgData name="Lotta Fogelström" userId="db3c2195-f478-471c-b4d4-183bf23f7bb0" providerId="ADAL" clId="{B28131E5-46F2-4084-9D50-7349EB15CB6C}" dt="2023-06-03T06:31:18.854" v="879" actId="14100"/>
          <ac:cxnSpMkLst>
            <pc:docMk/>
            <pc:sldMk cId="3370253865" sldId="266"/>
            <ac:cxnSpMk id="65" creationId="{C3127302-5822-4166-446C-DCE3845DD603}"/>
          </ac:cxnSpMkLst>
        </pc:cxnChg>
        <pc:cxnChg chg="add mod">
          <ac:chgData name="Lotta Fogelström" userId="db3c2195-f478-471c-b4d4-183bf23f7bb0" providerId="ADAL" clId="{B28131E5-46F2-4084-9D50-7349EB15CB6C}" dt="2023-06-03T06:31:07.546" v="878" actId="554"/>
          <ac:cxnSpMkLst>
            <pc:docMk/>
            <pc:sldMk cId="3370253865" sldId="266"/>
            <ac:cxnSpMk id="67" creationId="{BBC1466D-B662-44DC-D42D-D26DBC520902}"/>
          </ac:cxnSpMkLst>
        </pc:cxnChg>
      </pc:sldChg>
      <pc:sldChg chg="addSp delSp modSp add mod ord">
        <pc:chgData name="Lotta Fogelström" userId="db3c2195-f478-471c-b4d4-183bf23f7bb0" providerId="ADAL" clId="{B28131E5-46F2-4084-9D50-7349EB15CB6C}" dt="2023-06-03T07:06:27.217" v="1254" actId="1076"/>
        <pc:sldMkLst>
          <pc:docMk/>
          <pc:sldMk cId="436459177" sldId="267"/>
        </pc:sldMkLst>
        <pc:spChg chg="mod">
          <ac:chgData name="Lotta Fogelström" userId="db3c2195-f478-471c-b4d4-183bf23f7bb0" providerId="ADAL" clId="{B28131E5-46F2-4084-9D50-7349EB15CB6C}" dt="2023-06-03T06:34:18.010" v="945"/>
          <ac:spMkLst>
            <pc:docMk/>
            <pc:sldMk cId="436459177" sldId="267"/>
            <ac:spMk id="2" creationId="{1B7AA324-0866-F9F8-2E93-D84A2DF09C0B}"/>
          </ac:spMkLst>
        </pc:spChg>
        <pc:spChg chg="mod">
          <ac:chgData name="Lotta Fogelström" userId="db3c2195-f478-471c-b4d4-183bf23f7bb0" providerId="ADAL" clId="{B28131E5-46F2-4084-9D50-7349EB15CB6C}" dt="2023-06-03T06:58:32.372" v="1209" actId="207"/>
          <ac:spMkLst>
            <pc:docMk/>
            <pc:sldMk cId="436459177" sldId="267"/>
            <ac:spMk id="5" creationId="{EB8CB388-06F9-C188-16D6-7E0C2A10A5E3}"/>
          </ac:spMkLst>
        </pc:spChg>
        <pc:spChg chg="del mod topLvl">
          <ac:chgData name="Lotta Fogelström" userId="db3c2195-f478-471c-b4d4-183bf23f7bb0" providerId="ADAL" clId="{B28131E5-46F2-4084-9D50-7349EB15CB6C}" dt="2023-06-03T06:35:17.694" v="966" actId="478"/>
          <ac:spMkLst>
            <pc:docMk/>
            <pc:sldMk cId="436459177" sldId="267"/>
            <ac:spMk id="6" creationId="{EBBCBC2C-E524-8AE3-45A1-6AA29239E286}"/>
          </ac:spMkLst>
        </pc:spChg>
        <pc:spChg chg="add mod">
          <ac:chgData name="Lotta Fogelström" userId="db3c2195-f478-471c-b4d4-183bf23f7bb0" providerId="ADAL" clId="{B28131E5-46F2-4084-9D50-7349EB15CB6C}" dt="2023-06-03T06:43:51.364" v="1091" actId="1076"/>
          <ac:spMkLst>
            <pc:docMk/>
            <pc:sldMk cId="436459177" sldId="267"/>
            <ac:spMk id="7" creationId="{F3DC6949-DC2A-DDE5-B2B6-D6DB5A93925C}"/>
          </ac:spMkLst>
        </pc:spChg>
        <pc:spChg chg="mod">
          <ac:chgData name="Lotta Fogelström" userId="db3c2195-f478-471c-b4d4-183bf23f7bb0" providerId="ADAL" clId="{B28131E5-46F2-4084-9D50-7349EB15CB6C}" dt="2023-06-03T06:52:42.477" v="1139" actId="207"/>
          <ac:spMkLst>
            <pc:docMk/>
            <pc:sldMk cId="436459177" sldId="267"/>
            <ac:spMk id="9" creationId="{A39CF7D3-07E0-2D79-2C07-A1A3BEE344C8}"/>
          </ac:spMkLst>
        </pc:spChg>
        <pc:spChg chg="mod">
          <ac:chgData name="Lotta Fogelström" userId="db3c2195-f478-471c-b4d4-183bf23f7bb0" providerId="ADAL" clId="{B28131E5-46F2-4084-9D50-7349EB15CB6C}" dt="2023-06-03T07:06:05.443" v="1251" actId="20577"/>
          <ac:spMkLst>
            <pc:docMk/>
            <pc:sldMk cId="436459177" sldId="267"/>
            <ac:spMk id="10" creationId="{22E8626A-1ADF-C225-F069-3A288EE548BC}"/>
          </ac:spMkLst>
        </pc:spChg>
        <pc:spChg chg="mod topLvl">
          <ac:chgData name="Lotta Fogelström" userId="db3c2195-f478-471c-b4d4-183bf23f7bb0" providerId="ADAL" clId="{B28131E5-46F2-4084-9D50-7349EB15CB6C}" dt="2023-06-03T06:52:35.906" v="1137" actId="207"/>
          <ac:spMkLst>
            <pc:docMk/>
            <pc:sldMk cId="436459177" sldId="267"/>
            <ac:spMk id="13" creationId="{E5728B31-540D-D7D6-BD92-15A6AA624D90}"/>
          </ac:spMkLst>
        </pc:spChg>
        <pc:spChg chg="mod topLvl">
          <ac:chgData name="Lotta Fogelström" userId="db3c2195-f478-471c-b4d4-183bf23f7bb0" providerId="ADAL" clId="{B28131E5-46F2-4084-9D50-7349EB15CB6C}" dt="2023-06-03T06:52:35.906" v="1137" actId="207"/>
          <ac:spMkLst>
            <pc:docMk/>
            <pc:sldMk cId="436459177" sldId="267"/>
            <ac:spMk id="14" creationId="{9CA6750C-FC37-A780-89E8-C68637088DCC}"/>
          </ac:spMkLst>
        </pc:spChg>
        <pc:spChg chg="mod topLvl">
          <ac:chgData name="Lotta Fogelström" userId="db3c2195-f478-471c-b4d4-183bf23f7bb0" providerId="ADAL" clId="{B28131E5-46F2-4084-9D50-7349EB15CB6C}" dt="2023-06-03T07:06:22.594" v="1253" actId="1076"/>
          <ac:spMkLst>
            <pc:docMk/>
            <pc:sldMk cId="436459177" sldId="267"/>
            <ac:spMk id="15" creationId="{9770A8D6-5196-8EAC-6C1D-93551A61DCFF}"/>
          </ac:spMkLst>
        </pc:spChg>
        <pc:spChg chg="mod topLvl">
          <ac:chgData name="Lotta Fogelström" userId="db3c2195-f478-471c-b4d4-183bf23f7bb0" providerId="ADAL" clId="{B28131E5-46F2-4084-9D50-7349EB15CB6C}" dt="2023-06-03T07:06:27.217" v="1254" actId="1076"/>
          <ac:spMkLst>
            <pc:docMk/>
            <pc:sldMk cId="436459177" sldId="267"/>
            <ac:spMk id="16" creationId="{DC74C0CB-24FF-023E-AE8A-3C850EC65993}"/>
          </ac:spMkLst>
        </pc:spChg>
        <pc:spChg chg="mod topLvl">
          <ac:chgData name="Lotta Fogelström" userId="db3c2195-f478-471c-b4d4-183bf23f7bb0" providerId="ADAL" clId="{B28131E5-46F2-4084-9D50-7349EB15CB6C}" dt="2023-06-03T07:06:16.922" v="1252" actId="1076"/>
          <ac:spMkLst>
            <pc:docMk/>
            <pc:sldMk cId="436459177" sldId="267"/>
            <ac:spMk id="17" creationId="{E4619A1F-2264-284B-54D8-16C1106EF3FA}"/>
          </ac:spMkLst>
        </pc:spChg>
        <pc:spChg chg="del mod topLvl">
          <ac:chgData name="Lotta Fogelström" userId="db3c2195-f478-471c-b4d4-183bf23f7bb0" providerId="ADAL" clId="{B28131E5-46F2-4084-9D50-7349EB15CB6C}" dt="2023-06-03T06:41:55.853" v="1074" actId="478"/>
          <ac:spMkLst>
            <pc:docMk/>
            <pc:sldMk cId="436459177" sldId="267"/>
            <ac:spMk id="18" creationId="{43D14649-461C-825E-F3EA-159A009A72FF}"/>
          </ac:spMkLst>
        </pc:spChg>
        <pc:spChg chg="mod topLvl">
          <ac:chgData name="Lotta Fogelström" userId="db3c2195-f478-471c-b4d4-183bf23f7bb0" providerId="ADAL" clId="{B28131E5-46F2-4084-9D50-7349EB15CB6C}" dt="2023-06-03T06:52:35.906" v="1137" actId="207"/>
          <ac:spMkLst>
            <pc:docMk/>
            <pc:sldMk cId="436459177" sldId="267"/>
            <ac:spMk id="24" creationId="{58147BBB-502B-29CB-06B8-FF34A7ACB966}"/>
          </ac:spMkLst>
        </pc:spChg>
        <pc:spChg chg="mod topLvl">
          <ac:chgData name="Lotta Fogelström" userId="db3c2195-f478-471c-b4d4-183bf23f7bb0" providerId="ADAL" clId="{B28131E5-46F2-4084-9D50-7349EB15CB6C}" dt="2023-06-03T06:52:35.906" v="1137" actId="207"/>
          <ac:spMkLst>
            <pc:docMk/>
            <pc:sldMk cId="436459177" sldId="267"/>
            <ac:spMk id="25" creationId="{D8D71E01-EAB9-163B-0AC7-2B3C0DF660BE}"/>
          </ac:spMkLst>
        </pc:spChg>
        <pc:spChg chg="mod topLvl">
          <ac:chgData name="Lotta Fogelström" userId="db3c2195-f478-471c-b4d4-183bf23f7bb0" providerId="ADAL" clId="{B28131E5-46F2-4084-9D50-7349EB15CB6C}" dt="2023-06-03T06:52:35.906" v="1137" actId="207"/>
          <ac:spMkLst>
            <pc:docMk/>
            <pc:sldMk cId="436459177" sldId="267"/>
            <ac:spMk id="26" creationId="{2D013C99-AAEA-3C64-DA56-7D3B835F449A}"/>
          </ac:spMkLst>
        </pc:spChg>
        <pc:spChg chg="mod topLvl">
          <ac:chgData name="Lotta Fogelström" userId="db3c2195-f478-471c-b4d4-183bf23f7bb0" providerId="ADAL" clId="{B28131E5-46F2-4084-9D50-7349EB15CB6C}" dt="2023-06-03T06:52:35.906" v="1137" actId="207"/>
          <ac:spMkLst>
            <pc:docMk/>
            <pc:sldMk cId="436459177" sldId="267"/>
            <ac:spMk id="27" creationId="{5E2B236B-6B51-A832-C7BD-99226D5A20CD}"/>
          </ac:spMkLst>
        </pc:spChg>
        <pc:spChg chg="mod topLvl">
          <ac:chgData name="Lotta Fogelström" userId="db3c2195-f478-471c-b4d4-183bf23f7bb0" providerId="ADAL" clId="{B28131E5-46F2-4084-9D50-7349EB15CB6C}" dt="2023-06-03T06:52:35.906" v="1137" actId="207"/>
          <ac:spMkLst>
            <pc:docMk/>
            <pc:sldMk cId="436459177" sldId="267"/>
            <ac:spMk id="28" creationId="{C5C169AB-73BD-8349-223B-21669EA4F18F}"/>
          </ac:spMkLst>
        </pc:spChg>
        <pc:spChg chg="add mod">
          <ac:chgData name="Lotta Fogelström" userId="db3c2195-f478-471c-b4d4-183bf23f7bb0" providerId="ADAL" clId="{B28131E5-46F2-4084-9D50-7349EB15CB6C}" dt="2023-06-03T06:40:55.559" v="1063" actId="571"/>
          <ac:spMkLst>
            <pc:docMk/>
            <pc:sldMk cId="436459177" sldId="267"/>
            <ac:spMk id="29" creationId="{DF1678DD-0204-8950-A13D-C74B0C70AC69}"/>
          </ac:spMkLst>
        </pc:spChg>
        <pc:spChg chg="del">
          <ac:chgData name="Lotta Fogelström" userId="db3c2195-f478-471c-b4d4-183bf23f7bb0" providerId="ADAL" clId="{B28131E5-46F2-4084-9D50-7349EB15CB6C}" dt="2023-06-03T06:38:17.534" v="1031" actId="478"/>
          <ac:spMkLst>
            <pc:docMk/>
            <pc:sldMk cId="436459177" sldId="267"/>
            <ac:spMk id="53" creationId="{DE6460C0-5CF3-CB9E-8ED9-B20263D65B30}"/>
          </ac:spMkLst>
        </pc:spChg>
        <pc:spChg chg="del">
          <ac:chgData name="Lotta Fogelström" userId="db3c2195-f478-471c-b4d4-183bf23f7bb0" providerId="ADAL" clId="{B28131E5-46F2-4084-9D50-7349EB15CB6C}" dt="2023-06-03T06:38:17.534" v="1031" actId="478"/>
          <ac:spMkLst>
            <pc:docMk/>
            <pc:sldMk cId="436459177" sldId="267"/>
            <ac:spMk id="54" creationId="{91583489-12B6-4BCF-D5CF-9638DDF13D8E}"/>
          </ac:spMkLst>
        </pc:spChg>
        <pc:spChg chg="del">
          <ac:chgData name="Lotta Fogelström" userId="db3c2195-f478-471c-b4d4-183bf23f7bb0" providerId="ADAL" clId="{B28131E5-46F2-4084-9D50-7349EB15CB6C}" dt="2023-06-03T06:38:17.534" v="1031" actId="478"/>
          <ac:spMkLst>
            <pc:docMk/>
            <pc:sldMk cId="436459177" sldId="267"/>
            <ac:spMk id="55" creationId="{37FF33A8-C54E-5ACB-5DCF-0DA71AE09EB6}"/>
          </ac:spMkLst>
        </pc:spChg>
        <pc:spChg chg="del">
          <ac:chgData name="Lotta Fogelström" userId="db3c2195-f478-471c-b4d4-183bf23f7bb0" providerId="ADAL" clId="{B28131E5-46F2-4084-9D50-7349EB15CB6C}" dt="2023-06-03T06:38:20.052" v="1032" actId="478"/>
          <ac:spMkLst>
            <pc:docMk/>
            <pc:sldMk cId="436459177" sldId="267"/>
            <ac:spMk id="56" creationId="{355720F0-634E-04FA-8346-901E8BF0E632}"/>
          </ac:spMkLst>
        </pc:spChg>
        <pc:spChg chg="del">
          <ac:chgData name="Lotta Fogelström" userId="db3c2195-f478-471c-b4d4-183bf23f7bb0" providerId="ADAL" clId="{B28131E5-46F2-4084-9D50-7349EB15CB6C}" dt="2023-06-03T06:38:20.052" v="1032" actId="478"/>
          <ac:spMkLst>
            <pc:docMk/>
            <pc:sldMk cId="436459177" sldId="267"/>
            <ac:spMk id="57" creationId="{4A3AF8BC-9412-E8E5-02D1-2DF22B48EEF8}"/>
          </ac:spMkLst>
        </pc:spChg>
        <pc:spChg chg="del">
          <ac:chgData name="Lotta Fogelström" userId="db3c2195-f478-471c-b4d4-183bf23f7bb0" providerId="ADAL" clId="{B28131E5-46F2-4084-9D50-7349EB15CB6C}" dt="2023-06-03T06:37:58.397" v="1029" actId="478"/>
          <ac:spMkLst>
            <pc:docMk/>
            <pc:sldMk cId="436459177" sldId="267"/>
            <ac:spMk id="58" creationId="{043EE12F-D214-EF8B-F2EA-59AC02B475B4}"/>
          </ac:spMkLst>
        </pc:spChg>
        <pc:spChg chg="del">
          <ac:chgData name="Lotta Fogelström" userId="db3c2195-f478-471c-b4d4-183bf23f7bb0" providerId="ADAL" clId="{B28131E5-46F2-4084-9D50-7349EB15CB6C}" dt="2023-06-03T06:37:58.397" v="1029" actId="478"/>
          <ac:spMkLst>
            <pc:docMk/>
            <pc:sldMk cId="436459177" sldId="267"/>
            <ac:spMk id="59" creationId="{647156A6-D7EA-26AD-6E13-71E26793DC7A}"/>
          </ac:spMkLst>
        </pc:spChg>
        <pc:spChg chg="del">
          <ac:chgData name="Lotta Fogelström" userId="db3c2195-f478-471c-b4d4-183bf23f7bb0" providerId="ADAL" clId="{B28131E5-46F2-4084-9D50-7349EB15CB6C}" dt="2023-06-03T06:38:07.229" v="1030" actId="478"/>
          <ac:spMkLst>
            <pc:docMk/>
            <pc:sldMk cId="436459177" sldId="267"/>
            <ac:spMk id="60" creationId="{92918D1B-5ED3-19E4-3EE9-D47A0F18897D}"/>
          </ac:spMkLst>
        </pc:spChg>
        <pc:spChg chg="del">
          <ac:chgData name="Lotta Fogelström" userId="db3c2195-f478-471c-b4d4-183bf23f7bb0" providerId="ADAL" clId="{B28131E5-46F2-4084-9D50-7349EB15CB6C}" dt="2023-06-03T06:38:07.229" v="1030" actId="478"/>
          <ac:spMkLst>
            <pc:docMk/>
            <pc:sldMk cId="436459177" sldId="267"/>
            <ac:spMk id="61" creationId="{6B1B3058-52B7-7431-674F-5EC29B44B9A2}"/>
          </ac:spMkLst>
        </pc:spChg>
        <pc:spChg chg="mod ord">
          <ac:chgData name="Lotta Fogelström" userId="db3c2195-f478-471c-b4d4-183bf23f7bb0" providerId="ADAL" clId="{B28131E5-46F2-4084-9D50-7349EB15CB6C}" dt="2023-06-03T06:59:43.667" v="1214" actId="20577"/>
          <ac:spMkLst>
            <pc:docMk/>
            <pc:sldMk cId="436459177" sldId="267"/>
            <ac:spMk id="67" creationId="{28CDB343-F7B3-39F6-EC0B-FBAF71CFECE9}"/>
          </ac:spMkLst>
        </pc:spChg>
        <pc:spChg chg="del">
          <ac:chgData name="Lotta Fogelström" userId="db3c2195-f478-471c-b4d4-183bf23f7bb0" providerId="ADAL" clId="{B28131E5-46F2-4084-9D50-7349EB15CB6C}" dt="2023-06-03T06:35:31.854" v="970" actId="478"/>
          <ac:spMkLst>
            <pc:docMk/>
            <pc:sldMk cId="436459177" sldId="267"/>
            <ac:spMk id="68" creationId="{3A9143F2-7765-808D-B7F3-6489FD5C5E80}"/>
          </ac:spMkLst>
        </pc:spChg>
        <pc:spChg chg="del">
          <ac:chgData name="Lotta Fogelström" userId="db3c2195-f478-471c-b4d4-183bf23f7bb0" providerId="ADAL" clId="{B28131E5-46F2-4084-9D50-7349EB15CB6C}" dt="2023-06-03T06:43:34.021" v="1087" actId="478"/>
          <ac:spMkLst>
            <pc:docMk/>
            <pc:sldMk cId="436459177" sldId="267"/>
            <ac:spMk id="73" creationId="{41310158-689E-8E52-16E0-67AD0B6C214F}"/>
          </ac:spMkLst>
        </pc:spChg>
        <pc:spChg chg="del">
          <ac:chgData name="Lotta Fogelström" userId="db3c2195-f478-471c-b4d4-183bf23f7bb0" providerId="ADAL" clId="{B28131E5-46F2-4084-9D50-7349EB15CB6C}" dt="2023-06-03T06:43:36.204" v="1088" actId="478"/>
          <ac:spMkLst>
            <pc:docMk/>
            <pc:sldMk cId="436459177" sldId="267"/>
            <ac:spMk id="74" creationId="{1BE25879-A396-09C3-6CAF-82F0B0733BD5}"/>
          </ac:spMkLst>
        </pc:spChg>
        <pc:grpChg chg="add del mod ord">
          <ac:chgData name="Lotta Fogelström" userId="db3c2195-f478-471c-b4d4-183bf23f7bb0" providerId="ADAL" clId="{B28131E5-46F2-4084-9D50-7349EB15CB6C}" dt="2023-06-03T06:35:17.694" v="966" actId="478"/>
          <ac:grpSpMkLst>
            <pc:docMk/>
            <pc:sldMk cId="436459177" sldId="267"/>
            <ac:grpSpMk id="3" creationId="{6DDBB847-8265-E6D3-BCB9-97763964423C}"/>
          </ac:grpSpMkLst>
        </pc:grpChg>
        <pc:grpChg chg="add del mod ord">
          <ac:chgData name="Lotta Fogelström" userId="db3c2195-f478-471c-b4d4-183bf23f7bb0" providerId="ADAL" clId="{B28131E5-46F2-4084-9D50-7349EB15CB6C}" dt="2023-06-03T06:41:41.735" v="1072" actId="165"/>
          <ac:grpSpMkLst>
            <pc:docMk/>
            <pc:sldMk cId="436459177" sldId="267"/>
            <ac:grpSpMk id="8" creationId="{6D4615E0-1028-FCA2-C01E-947391FC48B5}"/>
          </ac:grpSpMkLst>
        </pc:grpChg>
        <pc:grpChg chg="del mod topLvl">
          <ac:chgData name="Lotta Fogelström" userId="db3c2195-f478-471c-b4d4-183bf23f7bb0" providerId="ADAL" clId="{B28131E5-46F2-4084-9D50-7349EB15CB6C}" dt="2023-06-03T06:44:36.049" v="1094" actId="165"/>
          <ac:grpSpMkLst>
            <pc:docMk/>
            <pc:sldMk cId="436459177" sldId="267"/>
            <ac:grpSpMk id="12" creationId="{5994B204-B7F3-3738-1141-519B9D4A34B5}"/>
          </ac:grpSpMkLst>
        </pc:grpChg>
        <pc:grpChg chg="mod">
          <ac:chgData name="Lotta Fogelström" userId="db3c2195-f478-471c-b4d4-183bf23f7bb0" providerId="ADAL" clId="{B28131E5-46F2-4084-9D50-7349EB15CB6C}" dt="2023-06-03T06:44:45.311" v="1096" actId="338"/>
          <ac:grpSpMkLst>
            <pc:docMk/>
            <pc:sldMk cId="436459177" sldId="267"/>
            <ac:grpSpMk id="30" creationId="{DB8C4429-BBD8-AC68-02E6-1A482E31C9C8}"/>
          </ac:grpSpMkLst>
        </pc:grpChg>
        <pc:grpChg chg="add mod">
          <ac:chgData name="Lotta Fogelström" userId="db3c2195-f478-471c-b4d4-183bf23f7bb0" providerId="ADAL" clId="{B28131E5-46F2-4084-9D50-7349EB15CB6C}" dt="2023-06-03T06:44:45.311" v="1096" actId="338"/>
          <ac:grpSpMkLst>
            <pc:docMk/>
            <pc:sldMk cId="436459177" sldId="267"/>
            <ac:grpSpMk id="31" creationId="{842C1483-1356-A3EB-9A09-E7DDDAA1FBA8}"/>
          </ac:grpSpMkLst>
        </pc:grpChg>
        <pc:grpChg chg="del">
          <ac:chgData name="Lotta Fogelström" userId="db3c2195-f478-471c-b4d4-183bf23f7bb0" providerId="ADAL" clId="{B28131E5-46F2-4084-9D50-7349EB15CB6C}" dt="2023-06-03T06:37:54.286" v="1028" actId="478"/>
          <ac:grpSpMkLst>
            <pc:docMk/>
            <pc:sldMk cId="436459177" sldId="267"/>
            <ac:grpSpMk id="46" creationId="{90A0A568-8A07-ABAF-F4CD-6844B2CC391F}"/>
          </ac:grpSpMkLst>
        </pc:grpChg>
        <pc:graphicFrameChg chg="add del mod topLvl">
          <ac:chgData name="Lotta Fogelström" userId="db3c2195-f478-471c-b4d4-183bf23f7bb0" providerId="ADAL" clId="{B28131E5-46F2-4084-9D50-7349EB15CB6C}" dt="2023-06-03T06:44:45.311" v="1096" actId="338"/>
          <ac:graphicFrameMkLst>
            <pc:docMk/>
            <pc:sldMk cId="436459177" sldId="267"/>
            <ac:graphicFrameMk id="11" creationId="{6D66E2EF-49ED-5A62-CB26-350F0A8F9316}"/>
          </ac:graphicFrameMkLst>
        </pc:graphicFrameChg>
        <pc:graphicFrameChg chg="mod topLvl">
          <ac:chgData name="Lotta Fogelström" userId="db3c2195-f478-471c-b4d4-183bf23f7bb0" providerId="ADAL" clId="{B28131E5-46F2-4084-9D50-7349EB15CB6C}" dt="2023-06-03T06:44:45.311" v="1096" actId="338"/>
          <ac:graphicFrameMkLst>
            <pc:docMk/>
            <pc:sldMk cId="436459177" sldId="267"/>
            <ac:graphicFrameMk id="19" creationId="{4C8F810E-C62D-B3BD-7FEF-8443F38B506B}"/>
          </ac:graphicFrameMkLst>
        </pc:graphicFrameChg>
        <pc:graphicFrameChg chg="mod topLvl">
          <ac:chgData name="Lotta Fogelström" userId="db3c2195-f478-471c-b4d4-183bf23f7bb0" providerId="ADAL" clId="{B28131E5-46F2-4084-9D50-7349EB15CB6C}" dt="2023-06-03T06:44:45.311" v="1096" actId="338"/>
          <ac:graphicFrameMkLst>
            <pc:docMk/>
            <pc:sldMk cId="436459177" sldId="267"/>
            <ac:graphicFrameMk id="20" creationId="{982E1467-1608-B4F4-CC00-5D7F40137070}"/>
          </ac:graphicFrameMkLst>
        </pc:graphicFrameChg>
        <pc:graphicFrameChg chg="mod topLvl">
          <ac:chgData name="Lotta Fogelström" userId="db3c2195-f478-471c-b4d4-183bf23f7bb0" providerId="ADAL" clId="{B28131E5-46F2-4084-9D50-7349EB15CB6C}" dt="2023-06-03T06:44:45.311" v="1096" actId="338"/>
          <ac:graphicFrameMkLst>
            <pc:docMk/>
            <pc:sldMk cId="436459177" sldId="267"/>
            <ac:graphicFrameMk id="22" creationId="{3A9C7096-F10F-A5F9-9769-1191044D0CB5}"/>
          </ac:graphicFrameMkLst>
        </pc:graphicFrameChg>
        <pc:graphicFrameChg chg="mod topLvl">
          <ac:chgData name="Lotta Fogelström" userId="db3c2195-f478-471c-b4d4-183bf23f7bb0" providerId="ADAL" clId="{B28131E5-46F2-4084-9D50-7349EB15CB6C}" dt="2023-06-03T06:44:45.311" v="1096" actId="338"/>
          <ac:graphicFrameMkLst>
            <pc:docMk/>
            <pc:sldMk cId="436459177" sldId="267"/>
            <ac:graphicFrameMk id="23" creationId="{357DA6EC-358C-5B42-D063-D8A83EF6FB2A}"/>
          </ac:graphicFrameMkLst>
        </pc:graphicFrameChg>
        <pc:picChg chg="mod topLvl">
          <ac:chgData name="Lotta Fogelström" userId="db3c2195-f478-471c-b4d4-183bf23f7bb0" providerId="ADAL" clId="{B28131E5-46F2-4084-9D50-7349EB15CB6C}" dt="2023-06-03T06:43:51.364" v="1091" actId="1076"/>
          <ac:picMkLst>
            <pc:docMk/>
            <pc:sldMk cId="436459177" sldId="267"/>
            <ac:picMk id="4" creationId="{7BFECC7C-A123-29B3-78AE-F1C6D069F033}"/>
          </ac:picMkLst>
        </pc:picChg>
        <pc:picChg chg="del">
          <ac:chgData name="Lotta Fogelström" userId="db3c2195-f478-471c-b4d4-183bf23f7bb0" providerId="ADAL" clId="{B28131E5-46F2-4084-9D50-7349EB15CB6C}" dt="2023-06-03T06:34:59.582" v="962" actId="478"/>
          <ac:picMkLst>
            <pc:docMk/>
            <pc:sldMk cId="436459177" sldId="267"/>
            <ac:picMk id="21" creationId="{678F5D9D-179A-82E4-AA3A-3C3D1432468A}"/>
          </ac:picMkLst>
        </pc:picChg>
      </pc:sldChg>
      <pc:sldChg chg="modSp add del mod ord">
        <pc:chgData name="Lotta Fogelström" userId="db3c2195-f478-471c-b4d4-183bf23f7bb0" providerId="ADAL" clId="{B28131E5-46F2-4084-9D50-7349EB15CB6C}" dt="2023-06-03T06:34:00.250" v="939" actId="47"/>
        <pc:sldMkLst>
          <pc:docMk/>
          <pc:sldMk cId="1606240618" sldId="267"/>
        </pc:sldMkLst>
        <pc:spChg chg="mod">
          <ac:chgData name="Lotta Fogelström" userId="db3c2195-f478-471c-b4d4-183bf23f7bb0" providerId="ADAL" clId="{B28131E5-46F2-4084-9D50-7349EB15CB6C}" dt="2023-06-03T06:31:58.755" v="885"/>
          <ac:spMkLst>
            <pc:docMk/>
            <pc:sldMk cId="1606240618" sldId="267"/>
            <ac:spMk id="2" creationId="{1B7AA324-0866-F9F8-2E93-D84A2DF09C0B}"/>
          </ac:spMkLst>
        </pc:spChg>
        <pc:spChg chg="mod">
          <ac:chgData name="Lotta Fogelström" userId="db3c2195-f478-471c-b4d4-183bf23f7bb0" providerId="ADAL" clId="{B28131E5-46F2-4084-9D50-7349EB15CB6C}" dt="2023-06-03T06:33:17.777" v="932" actId="27636"/>
          <ac:spMkLst>
            <pc:docMk/>
            <pc:sldMk cId="1606240618" sldId="267"/>
            <ac:spMk id="5" creationId="{EB8CB388-06F9-C188-16D6-7E0C2A10A5E3}"/>
          </ac:spMkLst>
        </pc:spChg>
        <pc:spChg chg="mod">
          <ac:chgData name="Lotta Fogelström" userId="db3c2195-f478-471c-b4d4-183bf23f7bb0" providerId="ADAL" clId="{B28131E5-46F2-4084-9D50-7349EB15CB6C}" dt="2023-06-03T06:33:44.486" v="936" actId="1076"/>
          <ac:spMkLst>
            <pc:docMk/>
            <pc:sldMk cId="1606240618" sldId="267"/>
            <ac:spMk id="9" creationId="{A39CF7D3-07E0-2D79-2C07-A1A3BEE344C8}"/>
          </ac:spMkLst>
        </pc:spChg>
        <pc:spChg chg="mod">
          <ac:chgData name="Lotta Fogelström" userId="db3c2195-f478-471c-b4d4-183bf23f7bb0" providerId="ADAL" clId="{B28131E5-46F2-4084-9D50-7349EB15CB6C}" dt="2023-06-03T06:33:44.486" v="936" actId="1076"/>
          <ac:spMkLst>
            <pc:docMk/>
            <pc:sldMk cId="1606240618" sldId="267"/>
            <ac:spMk id="10" creationId="{22E8626A-1ADF-C225-F069-3A288EE548BC}"/>
          </ac:spMkLst>
        </pc:spChg>
      </pc:sldChg>
      <pc:sldChg chg="modSp new mod">
        <pc:chgData name="Lotta Fogelström" userId="db3c2195-f478-471c-b4d4-183bf23f7bb0" providerId="ADAL" clId="{B28131E5-46F2-4084-9D50-7349EB15CB6C}" dt="2023-06-03T07:22:11.780" v="1355" actId="207"/>
        <pc:sldMkLst>
          <pc:docMk/>
          <pc:sldMk cId="2772767829" sldId="268"/>
        </pc:sldMkLst>
        <pc:spChg chg="mod">
          <ac:chgData name="Lotta Fogelström" userId="db3c2195-f478-471c-b4d4-183bf23f7bb0" providerId="ADAL" clId="{B28131E5-46F2-4084-9D50-7349EB15CB6C}" dt="2023-06-03T07:22:11.780" v="1355" actId="207"/>
          <ac:spMkLst>
            <pc:docMk/>
            <pc:sldMk cId="2772767829" sldId="268"/>
            <ac:spMk id="2" creationId="{549B5DAB-D005-6782-FF87-B13CF566FA42}"/>
          </ac:spMkLst>
        </pc:spChg>
        <pc:spChg chg="mod">
          <ac:chgData name="Lotta Fogelström" userId="db3c2195-f478-471c-b4d4-183bf23f7bb0" providerId="ADAL" clId="{B28131E5-46F2-4084-9D50-7349EB15CB6C}" dt="2023-06-03T07:11:40.313" v="1310" actId="1076"/>
          <ac:spMkLst>
            <pc:docMk/>
            <pc:sldMk cId="2772767829" sldId="268"/>
            <ac:spMk id="3" creationId="{756265B8-6C2A-90FC-84F0-738F93CCBC73}"/>
          </ac:spMkLst>
        </pc:spChg>
      </pc:sldChg>
      <pc:sldMasterChg chg="addSp delSp modSp mod modSldLayout">
        <pc:chgData name="Lotta Fogelström" userId="db3c2195-f478-471c-b4d4-183bf23f7bb0" providerId="ADAL" clId="{B28131E5-46F2-4084-9D50-7349EB15CB6C}" dt="2023-06-03T07:18:10.875" v="1340"/>
        <pc:sldMasterMkLst>
          <pc:docMk/>
          <pc:sldMasterMk cId="1227932984" sldId="2147483743"/>
        </pc:sldMasterMkLst>
        <pc:spChg chg="mod">
          <ac:chgData name="Lotta Fogelström" userId="db3c2195-f478-471c-b4d4-183bf23f7bb0" providerId="ADAL" clId="{B28131E5-46F2-4084-9D50-7349EB15CB6C}" dt="2023-06-03T06:49:01.671" v="1113" actId="207"/>
          <ac:spMkLst>
            <pc:docMk/>
            <pc:sldMasterMk cId="1227932984" sldId="2147483743"/>
            <ac:spMk id="3" creationId="{00000000-0000-0000-0000-000000000000}"/>
          </ac:spMkLst>
        </pc:spChg>
        <pc:picChg chg="del mod">
          <ac:chgData name="Lotta Fogelström" userId="db3c2195-f478-471c-b4d4-183bf23f7bb0" providerId="ADAL" clId="{B28131E5-46F2-4084-9D50-7349EB15CB6C}" dt="2023-06-03T07:18:06.649" v="1339" actId="478"/>
          <ac:picMkLst>
            <pc:docMk/>
            <pc:sldMasterMk cId="1227932984" sldId="2147483743"/>
            <ac:picMk id="8" creationId="{6288B438-A13D-34EE-1CB8-B2B1A9EC1B6E}"/>
          </ac:picMkLst>
        </pc:picChg>
        <pc:picChg chg="add mod">
          <ac:chgData name="Lotta Fogelström" userId="db3c2195-f478-471c-b4d4-183bf23f7bb0" providerId="ADAL" clId="{B28131E5-46F2-4084-9D50-7349EB15CB6C}" dt="2023-06-03T07:16:36.082" v="1330" actId="571"/>
          <ac:picMkLst>
            <pc:docMk/>
            <pc:sldMasterMk cId="1227932984" sldId="2147483743"/>
            <ac:picMk id="9" creationId="{A82012E9-E9E6-61A8-CC44-FEF9AEAADE56}"/>
          </ac:picMkLst>
        </pc:picChg>
        <pc:picChg chg="add mod">
          <ac:chgData name="Lotta Fogelström" userId="db3c2195-f478-471c-b4d4-183bf23f7bb0" providerId="ADAL" clId="{B28131E5-46F2-4084-9D50-7349EB15CB6C}" dt="2023-06-03T07:18:10.875" v="1340"/>
          <ac:picMkLst>
            <pc:docMk/>
            <pc:sldMasterMk cId="1227932984" sldId="2147483743"/>
            <ac:picMk id="10" creationId="{C55A5083-2D30-CEA5-3296-2A087361FA30}"/>
          </ac:picMkLst>
        </pc:picChg>
        <pc:sldLayoutChg chg="addSp delSp modSp mod">
          <pc:chgData name="Lotta Fogelström" userId="db3c2195-f478-471c-b4d4-183bf23f7bb0" providerId="ADAL" clId="{B28131E5-46F2-4084-9D50-7349EB15CB6C}" dt="2023-06-03T07:16:56.261" v="1335"/>
          <pc:sldLayoutMkLst>
            <pc:docMk/>
            <pc:sldMasterMk cId="1227932984" sldId="2147483743"/>
            <pc:sldLayoutMk cId="3950674449" sldId="2147483744"/>
          </pc:sldLayoutMkLst>
          <pc:picChg chg="del">
            <ac:chgData name="Lotta Fogelström" userId="db3c2195-f478-471c-b4d4-183bf23f7bb0" providerId="ADAL" clId="{B28131E5-46F2-4084-9D50-7349EB15CB6C}" dt="2023-06-03T07:16:55.992" v="1334" actId="478"/>
            <ac:picMkLst>
              <pc:docMk/>
              <pc:sldMasterMk cId="1227932984" sldId="2147483743"/>
              <pc:sldLayoutMk cId="3950674449" sldId="2147483744"/>
              <ac:picMk id="9" creationId="{92AF5733-3B01-571A-CE6F-78A91CCB8A5C}"/>
            </ac:picMkLst>
          </pc:picChg>
          <pc:picChg chg="add mod">
            <ac:chgData name="Lotta Fogelström" userId="db3c2195-f478-471c-b4d4-183bf23f7bb0" providerId="ADAL" clId="{B28131E5-46F2-4084-9D50-7349EB15CB6C}" dt="2023-06-03T07:16:56.261" v="1335"/>
            <ac:picMkLst>
              <pc:docMk/>
              <pc:sldMasterMk cId="1227932984" sldId="2147483743"/>
              <pc:sldLayoutMk cId="3950674449" sldId="2147483744"/>
              <ac:picMk id="10" creationId="{7EA7CC86-490D-7032-7994-7DC65A7D3194}"/>
            </ac:picMkLst>
          </pc:picChg>
        </pc:sldLayoutChg>
        <pc:sldLayoutChg chg="delSp modSp mod">
          <pc:chgData name="Lotta Fogelström" userId="db3c2195-f478-471c-b4d4-183bf23f7bb0" providerId="ADAL" clId="{B28131E5-46F2-4084-9D50-7349EB15CB6C}" dt="2023-06-03T07:17:00.594" v="1336" actId="478"/>
          <pc:sldLayoutMkLst>
            <pc:docMk/>
            <pc:sldMasterMk cId="1227932984" sldId="2147483743"/>
            <pc:sldLayoutMk cId="792368522" sldId="2147483745"/>
          </pc:sldLayoutMkLst>
          <pc:spChg chg="mod">
            <ac:chgData name="Lotta Fogelström" userId="db3c2195-f478-471c-b4d4-183bf23f7bb0" providerId="ADAL" clId="{B28131E5-46F2-4084-9D50-7349EB15CB6C}" dt="2023-06-03T06:49:09.753" v="1114" actId="207"/>
            <ac:spMkLst>
              <pc:docMk/>
              <pc:sldMasterMk cId="1227932984" sldId="2147483743"/>
              <pc:sldLayoutMk cId="792368522" sldId="2147483745"/>
              <ac:spMk id="3" creationId="{00000000-0000-0000-0000-000000000000}"/>
            </ac:spMkLst>
          </pc:spChg>
          <pc:picChg chg="del">
            <ac:chgData name="Lotta Fogelström" userId="db3c2195-f478-471c-b4d4-183bf23f7bb0" providerId="ADAL" clId="{B28131E5-46F2-4084-9D50-7349EB15CB6C}" dt="2023-06-03T07:17:00.594" v="1336" actId="478"/>
            <ac:picMkLst>
              <pc:docMk/>
              <pc:sldMasterMk cId="1227932984" sldId="2147483743"/>
              <pc:sldLayoutMk cId="792368522" sldId="2147483745"/>
              <ac:picMk id="8" creationId="{24D87F60-CB56-D4B7-40BD-6056A1D11E09}"/>
            </ac:picMkLst>
          </pc:picChg>
        </pc:sldLayoutChg>
        <pc:sldLayoutChg chg="modSp">
          <pc:chgData name="Lotta Fogelström" userId="db3c2195-f478-471c-b4d4-183bf23f7bb0" providerId="ADAL" clId="{B28131E5-46F2-4084-9D50-7349EB15CB6C}" dt="2023-06-03T06:49:22.226" v="1116" actId="207"/>
          <pc:sldLayoutMkLst>
            <pc:docMk/>
            <pc:sldMasterMk cId="1227932984" sldId="2147483743"/>
            <pc:sldLayoutMk cId="2163706431" sldId="2147483746"/>
          </pc:sldLayoutMkLst>
          <pc:spChg chg="mod">
            <ac:chgData name="Lotta Fogelström" userId="db3c2195-f478-471c-b4d4-183bf23f7bb0" providerId="ADAL" clId="{B28131E5-46F2-4084-9D50-7349EB15CB6C}" dt="2023-06-03T06:49:22.226" v="1116" actId="207"/>
            <ac:spMkLst>
              <pc:docMk/>
              <pc:sldMasterMk cId="1227932984" sldId="2147483743"/>
              <pc:sldLayoutMk cId="2163706431" sldId="2147483746"/>
              <ac:spMk id="2" creationId="{00000000-0000-0000-0000-000000000000}"/>
            </ac:spMkLst>
          </pc:spChg>
          <pc:spChg chg="mod">
            <ac:chgData name="Lotta Fogelström" userId="db3c2195-f478-471c-b4d4-183bf23f7bb0" providerId="ADAL" clId="{B28131E5-46F2-4084-9D50-7349EB15CB6C}" dt="2023-06-03T06:49:18.698" v="1115" actId="207"/>
            <ac:spMkLst>
              <pc:docMk/>
              <pc:sldMasterMk cId="1227932984" sldId="2147483743"/>
              <pc:sldLayoutMk cId="2163706431" sldId="2147483746"/>
              <ac:spMk id="3" creationId="{00000000-0000-0000-0000-000000000000}"/>
            </ac:spMkLst>
          </pc:spChg>
        </pc:sldLayoutChg>
        <pc:sldLayoutChg chg="modSp">
          <pc:chgData name="Lotta Fogelström" userId="db3c2195-f478-471c-b4d4-183bf23f7bb0" providerId="ADAL" clId="{B28131E5-46F2-4084-9D50-7349EB15CB6C}" dt="2023-06-03T06:49:37.482" v="1118" actId="207"/>
          <pc:sldLayoutMkLst>
            <pc:docMk/>
            <pc:sldMasterMk cId="1227932984" sldId="2147483743"/>
            <pc:sldLayoutMk cId="3646557250" sldId="2147483748"/>
          </pc:sldLayoutMkLst>
          <pc:spChg chg="mod">
            <ac:chgData name="Lotta Fogelström" userId="db3c2195-f478-471c-b4d4-183bf23f7bb0" providerId="ADAL" clId="{B28131E5-46F2-4084-9D50-7349EB15CB6C}" dt="2023-06-03T06:49:34.033" v="1117" actId="207"/>
            <ac:spMkLst>
              <pc:docMk/>
              <pc:sldMasterMk cId="1227932984" sldId="2147483743"/>
              <pc:sldLayoutMk cId="3646557250" sldId="2147483748"/>
              <ac:spMk id="3" creationId="{00000000-0000-0000-0000-000000000000}"/>
            </ac:spMkLst>
          </pc:spChg>
          <pc:spChg chg="mod">
            <ac:chgData name="Lotta Fogelström" userId="db3c2195-f478-471c-b4d4-183bf23f7bb0" providerId="ADAL" clId="{B28131E5-46F2-4084-9D50-7349EB15CB6C}" dt="2023-06-03T06:49:37.482" v="1118" actId="207"/>
            <ac:spMkLst>
              <pc:docMk/>
              <pc:sldMasterMk cId="1227932984" sldId="2147483743"/>
              <pc:sldLayoutMk cId="3646557250" sldId="2147483748"/>
              <ac:spMk id="5" creationId="{00000000-0000-0000-0000-000000000000}"/>
            </ac:spMkLst>
          </pc:spChg>
        </pc:sldLayoutChg>
      </pc:sldMasterChg>
    </pc:docChg>
  </pc:docChgLst>
  <pc:docChgLst>
    <pc:chgData name="Lotta Fogelström" userId="db3c2195-f478-471c-b4d4-183bf23f7bb0" providerId="ADAL" clId="{7722E416-236D-46CA-B744-304815207D29}"/>
    <pc:docChg chg="modMainMaster">
      <pc:chgData name="Lotta Fogelström" userId="db3c2195-f478-471c-b4d4-183bf23f7bb0" providerId="ADAL" clId="{7722E416-236D-46CA-B744-304815207D29}" dt="2023-06-07T17:45:43.811" v="0" actId="207"/>
      <pc:docMkLst>
        <pc:docMk/>
      </pc:docMkLst>
      <pc:sldMasterChg chg="modSp">
        <pc:chgData name="Lotta Fogelström" userId="db3c2195-f478-471c-b4d4-183bf23f7bb0" providerId="ADAL" clId="{7722E416-236D-46CA-B744-304815207D29}" dt="2023-06-07T17:45:43.811" v="0" actId="207"/>
        <pc:sldMasterMkLst>
          <pc:docMk/>
          <pc:sldMasterMk cId="1227932984" sldId="2147483743"/>
        </pc:sldMasterMkLst>
        <pc:spChg chg="mod">
          <ac:chgData name="Lotta Fogelström" userId="db3c2195-f478-471c-b4d4-183bf23f7bb0" providerId="ADAL" clId="{7722E416-236D-46CA-B744-304815207D29}" dt="2023-06-07T17:45:43.811" v="0" actId="207"/>
          <ac:spMkLst>
            <pc:docMk/>
            <pc:sldMasterMk cId="1227932984" sldId="2147483743"/>
            <ac:spMk id="6"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301458206795747"/>
          <c:y val="3.8588999805535748E-2"/>
          <c:w val="0.23305235816679754"/>
          <c:h val="0.71701400142607119"/>
        </c:manualLayout>
      </c:layout>
      <c:doughnutChart>
        <c:varyColors val="1"/>
        <c:ser>
          <c:idx val="0"/>
          <c:order val="0"/>
          <c:tx>
            <c:strRef>
              <c:f>Blad1!$B$1</c:f>
              <c:strCache>
                <c:ptCount val="1"/>
                <c:pt idx="0">
                  <c:v>Försäljning</c:v>
                </c:pt>
              </c:strCache>
            </c:strRef>
          </c:tx>
          <c:spPr>
            <a:solidFill>
              <a:srgbClr val="FDE370"/>
            </a:solidFill>
          </c:spPr>
          <c:dPt>
            <c:idx val="0"/>
            <c:bubble3D val="0"/>
            <c:spPr>
              <a:solidFill>
                <a:srgbClr val="0C71AF">
                  <a:alpha val="48000"/>
                </a:srgbClr>
              </a:solidFill>
              <a:ln w="19050">
                <a:solidFill>
                  <a:schemeClr val="lt1"/>
                </a:solidFill>
              </a:ln>
              <a:effectLst/>
            </c:spPr>
            <c:extLst>
              <c:ext xmlns:c16="http://schemas.microsoft.com/office/drawing/2014/chart" uri="{C3380CC4-5D6E-409C-BE32-E72D297353CC}">
                <c16:uniqueId val="{00000001-1536-4861-9779-6120D47714A3}"/>
              </c:ext>
            </c:extLst>
          </c:dPt>
          <c:dPt>
            <c:idx val="1"/>
            <c:bubble3D val="0"/>
            <c:spPr>
              <a:solidFill>
                <a:srgbClr val="D0D1D3"/>
              </a:solidFill>
              <a:ln w="19050">
                <a:solidFill>
                  <a:schemeClr val="lt1"/>
                </a:solidFill>
              </a:ln>
              <a:effectLst/>
            </c:spPr>
            <c:extLst>
              <c:ext xmlns:c16="http://schemas.microsoft.com/office/drawing/2014/chart" uri="{C3380CC4-5D6E-409C-BE32-E72D297353CC}">
                <c16:uniqueId val="{00000003-1536-4861-9779-6120D47714A3}"/>
              </c:ext>
            </c:extLst>
          </c:dPt>
          <c:dPt>
            <c:idx val="2"/>
            <c:bubble3D val="0"/>
            <c:spPr>
              <a:solidFill>
                <a:srgbClr val="FDE370"/>
              </a:solidFill>
              <a:ln w="19050">
                <a:solidFill>
                  <a:schemeClr val="lt1"/>
                </a:solidFill>
              </a:ln>
              <a:effectLst/>
            </c:spPr>
            <c:extLst>
              <c:ext xmlns:c16="http://schemas.microsoft.com/office/drawing/2014/chart" uri="{C3380CC4-5D6E-409C-BE32-E72D297353CC}">
                <c16:uniqueId val="{00000005-1536-4861-9779-6120D47714A3}"/>
              </c:ext>
            </c:extLst>
          </c:dPt>
          <c:dPt>
            <c:idx val="3"/>
            <c:bubble3D val="0"/>
            <c:spPr>
              <a:solidFill>
                <a:srgbClr val="FDE370"/>
              </a:solidFill>
              <a:ln w="19050">
                <a:solidFill>
                  <a:schemeClr val="lt1"/>
                </a:solidFill>
              </a:ln>
              <a:effectLst/>
            </c:spPr>
            <c:extLst>
              <c:ext xmlns:c16="http://schemas.microsoft.com/office/drawing/2014/chart" uri="{C3380CC4-5D6E-409C-BE32-E72D297353CC}">
                <c16:uniqueId val="{00000007-1536-4861-9779-6120D47714A3}"/>
              </c:ext>
            </c:extLst>
          </c:dPt>
          <c:cat>
            <c:strRef>
              <c:f>Blad1!$A$2:$A$5</c:f>
              <c:strCache>
                <c:ptCount val="2"/>
                <c:pt idx="0">
                  <c:v>1:a kvart</c:v>
                </c:pt>
                <c:pt idx="1">
                  <c:v>2:a kvart</c:v>
                </c:pt>
              </c:strCache>
            </c:strRef>
          </c:cat>
          <c:val>
            <c:numRef>
              <c:f>Blad1!$B$2:$B$5</c:f>
              <c:numCache>
                <c:formatCode>General</c:formatCode>
                <c:ptCount val="4"/>
                <c:pt idx="0">
                  <c:v>2</c:v>
                </c:pt>
                <c:pt idx="1">
                  <c:v>98</c:v>
                </c:pt>
              </c:numCache>
            </c:numRef>
          </c:val>
          <c:extLst>
            <c:ext xmlns:c16="http://schemas.microsoft.com/office/drawing/2014/chart" uri="{C3380CC4-5D6E-409C-BE32-E72D297353CC}">
              <c16:uniqueId val="{00000008-1536-4861-9779-6120D47714A3}"/>
            </c:ext>
          </c:extLst>
        </c:ser>
        <c:dLbls>
          <c:showLegendKey val="0"/>
          <c:showVal val="0"/>
          <c:showCatName val="0"/>
          <c:showSerName val="0"/>
          <c:showPercent val="0"/>
          <c:showBubbleSize val="0"/>
          <c:showLeaderLines val="1"/>
        </c:dLbls>
        <c:firstSliceAng val="0"/>
        <c:holeSize val="59"/>
      </c:doughnutChart>
      <c:spPr>
        <a:noFill/>
        <a:ln w="25400">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solidFill>
              <a:srgbClr val="FDE370"/>
            </a:solidFill>
          </c:spPr>
          <c:dPt>
            <c:idx val="0"/>
            <c:bubble3D val="0"/>
            <c:spPr>
              <a:solidFill>
                <a:srgbClr val="0C71AF">
                  <a:alpha val="90000"/>
                </a:srgbClr>
              </a:solidFill>
              <a:ln w="19050">
                <a:solidFill>
                  <a:schemeClr val="lt1"/>
                </a:solidFill>
              </a:ln>
              <a:effectLst/>
            </c:spPr>
            <c:extLst>
              <c:ext xmlns:c16="http://schemas.microsoft.com/office/drawing/2014/chart" uri="{C3380CC4-5D6E-409C-BE32-E72D297353CC}">
                <c16:uniqueId val="{00000001-8BDE-4C0C-B03F-71F82F3E7828}"/>
              </c:ext>
            </c:extLst>
          </c:dPt>
          <c:dPt>
            <c:idx val="1"/>
            <c:bubble3D val="0"/>
            <c:spPr>
              <a:solidFill>
                <a:srgbClr val="D0D1D3"/>
              </a:solidFill>
              <a:ln w="19050">
                <a:solidFill>
                  <a:schemeClr val="lt1"/>
                </a:solidFill>
              </a:ln>
              <a:effectLst/>
            </c:spPr>
            <c:extLst>
              <c:ext xmlns:c16="http://schemas.microsoft.com/office/drawing/2014/chart" uri="{C3380CC4-5D6E-409C-BE32-E72D297353CC}">
                <c16:uniqueId val="{00000003-8BDE-4C0C-B03F-71F82F3E7828}"/>
              </c:ext>
            </c:extLst>
          </c:dPt>
          <c:dPt>
            <c:idx val="2"/>
            <c:bubble3D val="0"/>
            <c:spPr>
              <a:solidFill>
                <a:srgbClr val="FDE370"/>
              </a:solidFill>
              <a:ln w="19050">
                <a:solidFill>
                  <a:schemeClr val="lt1"/>
                </a:solidFill>
              </a:ln>
              <a:effectLst/>
            </c:spPr>
            <c:extLst>
              <c:ext xmlns:c16="http://schemas.microsoft.com/office/drawing/2014/chart" uri="{C3380CC4-5D6E-409C-BE32-E72D297353CC}">
                <c16:uniqueId val="{00000005-8BDE-4C0C-B03F-71F82F3E7828}"/>
              </c:ext>
            </c:extLst>
          </c:dPt>
          <c:dPt>
            <c:idx val="3"/>
            <c:bubble3D val="0"/>
            <c:spPr>
              <a:solidFill>
                <a:srgbClr val="FDE370"/>
              </a:solidFill>
              <a:ln w="19050">
                <a:solidFill>
                  <a:schemeClr val="lt1"/>
                </a:solidFill>
              </a:ln>
              <a:effectLst/>
            </c:spPr>
            <c:extLst>
              <c:ext xmlns:c16="http://schemas.microsoft.com/office/drawing/2014/chart" uri="{C3380CC4-5D6E-409C-BE32-E72D297353CC}">
                <c16:uniqueId val="{00000007-8BDE-4C0C-B03F-71F82F3E7828}"/>
              </c:ext>
            </c:extLst>
          </c:dPt>
          <c:cat>
            <c:strRef>
              <c:f>Blad1!$A$2:$A$5</c:f>
              <c:strCache>
                <c:ptCount val="2"/>
                <c:pt idx="0">
                  <c:v>1:a kvart</c:v>
                </c:pt>
                <c:pt idx="1">
                  <c:v>2:a kvart</c:v>
                </c:pt>
              </c:strCache>
            </c:strRef>
          </c:cat>
          <c:val>
            <c:numRef>
              <c:f>Blad1!$B$2:$B$5</c:f>
              <c:numCache>
                <c:formatCode>General</c:formatCode>
                <c:ptCount val="4"/>
                <c:pt idx="0">
                  <c:v>56</c:v>
                </c:pt>
                <c:pt idx="1">
                  <c:v>44</c:v>
                </c:pt>
              </c:numCache>
            </c:numRef>
          </c:val>
          <c:extLst>
            <c:ext xmlns:c16="http://schemas.microsoft.com/office/drawing/2014/chart" uri="{C3380CC4-5D6E-409C-BE32-E72D297353CC}">
              <c16:uniqueId val="{00000008-8BDE-4C0C-B03F-71F82F3E7828}"/>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solidFill>
              <a:srgbClr val="FDE370"/>
            </a:solidFill>
          </c:spPr>
          <c:dPt>
            <c:idx val="0"/>
            <c:bubble3D val="0"/>
            <c:spPr>
              <a:solidFill>
                <a:srgbClr val="0C71AF"/>
              </a:solidFill>
              <a:ln w="19050">
                <a:solidFill>
                  <a:schemeClr val="lt1"/>
                </a:solidFill>
              </a:ln>
              <a:effectLst/>
            </c:spPr>
            <c:extLst>
              <c:ext xmlns:c16="http://schemas.microsoft.com/office/drawing/2014/chart" uri="{C3380CC4-5D6E-409C-BE32-E72D297353CC}">
                <c16:uniqueId val="{00000001-FE31-4F72-94BD-CE07AC095378}"/>
              </c:ext>
            </c:extLst>
          </c:dPt>
          <c:dPt>
            <c:idx val="1"/>
            <c:bubble3D val="0"/>
            <c:spPr>
              <a:solidFill>
                <a:srgbClr val="D0D1D3"/>
              </a:solidFill>
              <a:ln w="19050">
                <a:solidFill>
                  <a:schemeClr val="lt1"/>
                </a:solidFill>
              </a:ln>
              <a:effectLst/>
            </c:spPr>
            <c:extLst>
              <c:ext xmlns:c16="http://schemas.microsoft.com/office/drawing/2014/chart" uri="{C3380CC4-5D6E-409C-BE32-E72D297353CC}">
                <c16:uniqueId val="{00000003-FE31-4F72-94BD-CE07AC095378}"/>
              </c:ext>
            </c:extLst>
          </c:dPt>
          <c:dPt>
            <c:idx val="2"/>
            <c:bubble3D val="0"/>
            <c:spPr>
              <a:solidFill>
                <a:srgbClr val="FDE370"/>
              </a:solidFill>
              <a:ln w="19050">
                <a:solidFill>
                  <a:schemeClr val="lt1"/>
                </a:solidFill>
              </a:ln>
              <a:effectLst/>
            </c:spPr>
            <c:extLst>
              <c:ext xmlns:c16="http://schemas.microsoft.com/office/drawing/2014/chart" uri="{C3380CC4-5D6E-409C-BE32-E72D297353CC}">
                <c16:uniqueId val="{00000005-FE31-4F72-94BD-CE07AC095378}"/>
              </c:ext>
            </c:extLst>
          </c:dPt>
          <c:dPt>
            <c:idx val="3"/>
            <c:bubble3D val="0"/>
            <c:spPr>
              <a:solidFill>
                <a:srgbClr val="FDE370"/>
              </a:solidFill>
              <a:ln w="19050">
                <a:solidFill>
                  <a:schemeClr val="lt1"/>
                </a:solidFill>
              </a:ln>
              <a:effectLst/>
            </c:spPr>
            <c:extLst>
              <c:ext xmlns:c16="http://schemas.microsoft.com/office/drawing/2014/chart" uri="{C3380CC4-5D6E-409C-BE32-E72D297353CC}">
                <c16:uniqueId val="{00000007-FE31-4F72-94BD-CE07AC095378}"/>
              </c:ext>
            </c:extLst>
          </c:dPt>
          <c:cat>
            <c:strRef>
              <c:f>Blad1!$A$2:$A$5</c:f>
              <c:strCache>
                <c:ptCount val="2"/>
                <c:pt idx="0">
                  <c:v>1:a kvart</c:v>
                </c:pt>
                <c:pt idx="1">
                  <c:v>2:a kvart</c:v>
                </c:pt>
              </c:strCache>
            </c:strRef>
          </c:cat>
          <c:val>
            <c:numRef>
              <c:f>Blad1!$B$2:$B$5</c:f>
              <c:numCache>
                <c:formatCode>General</c:formatCode>
                <c:ptCount val="4"/>
                <c:pt idx="0">
                  <c:v>92</c:v>
                </c:pt>
                <c:pt idx="1">
                  <c:v>8</c:v>
                </c:pt>
              </c:numCache>
            </c:numRef>
          </c:val>
          <c:extLst>
            <c:ext xmlns:c16="http://schemas.microsoft.com/office/drawing/2014/chart" uri="{C3380CC4-5D6E-409C-BE32-E72D297353CC}">
              <c16:uniqueId val="{00000008-FE31-4F72-94BD-CE07AC095378}"/>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solidFill>
              <a:srgbClr val="FDE370"/>
            </a:solidFill>
          </c:spPr>
          <c:dPt>
            <c:idx val="0"/>
            <c:bubble3D val="0"/>
            <c:spPr>
              <a:solidFill>
                <a:srgbClr val="0C71AF">
                  <a:alpha val="80000"/>
                </a:srgbClr>
              </a:solidFill>
              <a:ln w="19050">
                <a:solidFill>
                  <a:schemeClr val="lt1"/>
                </a:solidFill>
              </a:ln>
              <a:effectLst/>
            </c:spPr>
            <c:extLst>
              <c:ext xmlns:c16="http://schemas.microsoft.com/office/drawing/2014/chart" uri="{C3380CC4-5D6E-409C-BE32-E72D297353CC}">
                <c16:uniqueId val="{00000001-8273-46DB-AE77-11BD08C35CAD}"/>
              </c:ext>
            </c:extLst>
          </c:dPt>
          <c:dPt>
            <c:idx val="1"/>
            <c:bubble3D val="0"/>
            <c:spPr>
              <a:solidFill>
                <a:srgbClr val="D0D1D3"/>
              </a:solidFill>
              <a:ln w="19050">
                <a:solidFill>
                  <a:schemeClr val="lt1"/>
                </a:solidFill>
              </a:ln>
              <a:effectLst/>
            </c:spPr>
            <c:extLst>
              <c:ext xmlns:c16="http://schemas.microsoft.com/office/drawing/2014/chart" uri="{C3380CC4-5D6E-409C-BE32-E72D297353CC}">
                <c16:uniqueId val="{00000003-8273-46DB-AE77-11BD08C35CAD}"/>
              </c:ext>
            </c:extLst>
          </c:dPt>
          <c:dPt>
            <c:idx val="2"/>
            <c:bubble3D val="0"/>
            <c:spPr>
              <a:solidFill>
                <a:srgbClr val="FDE370"/>
              </a:solidFill>
              <a:ln w="19050">
                <a:solidFill>
                  <a:schemeClr val="lt1"/>
                </a:solidFill>
              </a:ln>
              <a:effectLst/>
            </c:spPr>
            <c:extLst>
              <c:ext xmlns:c16="http://schemas.microsoft.com/office/drawing/2014/chart" uri="{C3380CC4-5D6E-409C-BE32-E72D297353CC}">
                <c16:uniqueId val="{00000005-8273-46DB-AE77-11BD08C35CAD}"/>
              </c:ext>
            </c:extLst>
          </c:dPt>
          <c:dPt>
            <c:idx val="3"/>
            <c:bubble3D val="0"/>
            <c:spPr>
              <a:solidFill>
                <a:srgbClr val="FDE370"/>
              </a:solidFill>
              <a:ln w="19050">
                <a:solidFill>
                  <a:schemeClr val="lt1"/>
                </a:solidFill>
              </a:ln>
              <a:effectLst/>
            </c:spPr>
            <c:extLst>
              <c:ext xmlns:c16="http://schemas.microsoft.com/office/drawing/2014/chart" uri="{C3380CC4-5D6E-409C-BE32-E72D297353CC}">
                <c16:uniqueId val="{00000007-8273-46DB-AE77-11BD08C35CAD}"/>
              </c:ext>
            </c:extLst>
          </c:dPt>
          <c:cat>
            <c:strRef>
              <c:f>Blad1!$A$2:$A$5</c:f>
              <c:strCache>
                <c:ptCount val="2"/>
                <c:pt idx="0">
                  <c:v>1:a kvart</c:v>
                </c:pt>
                <c:pt idx="1">
                  <c:v>2:a kvart</c:v>
                </c:pt>
              </c:strCache>
            </c:strRef>
          </c:cat>
          <c:val>
            <c:numRef>
              <c:f>Blad1!$B$2:$B$5</c:f>
              <c:numCache>
                <c:formatCode>General</c:formatCode>
                <c:ptCount val="4"/>
                <c:pt idx="0">
                  <c:v>63</c:v>
                </c:pt>
                <c:pt idx="1">
                  <c:v>37</c:v>
                </c:pt>
              </c:numCache>
            </c:numRef>
          </c:val>
          <c:extLst>
            <c:ext xmlns:c16="http://schemas.microsoft.com/office/drawing/2014/chart" uri="{C3380CC4-5D6E-409C-BE32-E72D297353CC}">
              <c16:uniqueId val="{00000008-8273-46DB-AE77-11BD08C35CAD}"/>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solidFill>
              <a:srgbClr val="FDE370"/>
            </a:solidFill>
          </c:spPr>
          <c:dPt>
            <c:idx val="0"/>
            <c:bubble3D val="0"/>
            <c:spPr>
              <a:solidFill>
                <a:srgbClr val="0C71AF">
                  <a:alpha val="65000"/>
                </a:srgbClr>
              </a:solidFill>
              <a:ln w="19050">
                <a:solidFill>
                  <a:schemeClr val="lt1"/>
                </a:solidFill>
              </a:ln>
              <a:effectLst/>
            </c:spPr>
            <c:extLst>
              <c:ext xmlns:c16="http://schemas.microsoft.com/office/drawing/2014/chart" uri="{C3380CC4-5D6E-409C-BE32-E72D297353CC}">
                <c16:uniqueId val="{00000001-5840-4241-A703-D198E0A48BD1}"/>
              </c:ext>
            </c:extLst>
          </c:dPt>
          <c:dPt>
            <c:idx val="1"/>
            <c:bubble3D val="0"/>
            <c:spPr>
              <a:solidFill>
                <a:srgbClr val="D0D1D3"/>
              </a:solidFill>
              <a:ln w="19050">
                <a:solidFill>
                  <a:schemeClr val="lt1"/>
                </a:solidFill>
              </a:ln>
              <a:effectLst/>
            </c:spPr>
            <c:extLst>
              <c:ext xmlns:c16="http://schemas.microsoft.com/office/drawing/2014/chart" uri="{C3380CC4-5D6E-409C-BE32-E72D297353CC}">
                <c16:uniqueId val="{00000003-5840-4241-A703-D198E0A48BD1}"/>
              </c:ext>
            </c:extLst>
          </c:dPt>
          <c:dPt>
            <c:idx val="2"/>
            <c:bubble3D val="0"/>
            <c:spPr>
              <a:solidFill>
                <a:srgbClr val="FDE370"/>
              </a:solidFill>
              <a:ln w="19050">
                <a:solidFill>
                  <a:schemeClr val="lt1"/>
                </a:solidFill>
              </a:ln>
              <a:effectLst/>
            </c:spPr>
            <c:extLst>
              <c:ext xmlns:c16="http://schemas.microsoft.com/office/drawing/2014/chart" uri="{C3380CC4-5D6E-409C-BE32-E72D297353CC}">
                <c16:uniqueId val="{00000005-5840-4241-A703-D198E0A48BD1}"/>
              </c:ext>
            </c:extLst>
          </c:dPt>
          <c:dPt>
            <c:idx val="3"/>
            <c:bubble3D val="0"/>
            <c:spPr>
              <a:solidFill>
                <a:srgbClr val="FDE370"/>
              </a:solidFill>
              <a:ln w="19050">
                <a:solidFill>
                  <a:schemeClr val="lt1"/>
                </a:solidFill>
              </a:ln>
              <a:effectLst/>
            </c:spPr>
            <c:extLst>
              <c:ext xmlns:c16="http://schemas.microsoft.com/office/drawing/2014/chart" uri="{C3380CC4-5D6E-409C-BE32-E72D297353CC}">
                <c16:uniqueId val="{00000007-5840-4241-A703-D198E0A48BD1}"/>
              </c:ext>
            </c:extLst>
          </c:dPt>
          <c:cat>
            <c:strRef>
              <c:f>Blad1!$A$2:$A$5</c:f>
              <c:strCache>
                <c:ptCount val="2"/>
                <c:pt idx="0">
                  <c:v>1:a kvart</c:v>
                </c:pt>
                <c:pt idx="1">
                  <c:v>2:a kvart</c:v>
                </c:pt>
              </c:strCache>
            </c:strRef>
          </c:cat>
          <c:val>
            <c:numRef>
              <c:f>Blad1!$B$2:$B$5</c:f>
              <c:numCache>
                <c:formatCode>General</c:formatCode>
                <c:ptCount val="4"/>
                <c:pt idx="0">
                  <c:v>36</c:v>
                </c:pt>
                <c:pt idx="1">
                  <c:v>64</c:v>
                </c:pt>
              </c:numCache>
            </c:numRef>
          </c:val>
          <c:extLst>
            <c:ext xmlns:c16="http://schemas.microsoft.com/office/drawing/2014/chart" uri="{C3380CC4-5D6E-409C-BE32-E72D297353CC}">
              <c16:uniqueId val="{00000008-5840-4241-A703-D198E0A48BD1}"/>
            </c:ext>
          </c:extLst>
        </c:ser>
        <c:dLbls>
          <c:showLegendKey val="0"/>
          <c:showVal val="0"/>
          <c:showCatName val="0"/>
          <c:showSerName val="0"/>
          <c:showPercent val="0"/>
          <c:showBubbleSize val="0"/>
          <c:showLeaderLines val="1"/>
        </c:dLbls>
        <c:firstSliceAng val="0"/>
        <c:holeSize val="59"/>
      </c:doughnutChart>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0.23017</cdr:x>
      <cdr:y>0.34369</cdr:y>
    </cdr:from>
    <cdr:to>
      <cdr:x>0.42012</cdr:x>
      <cdr:y>0.71776</cdr:y>
    </cdr:to>
    <cdr:sp macro="" textlink="">
      <cdr:nvSpPr>
        <cdr:cNvPr id="2" name="textruta 11">
          <a:extLst xmlns:a="http://schemas.openxmlformats.org/drawingml/2006/main">
            <a:ext uri="{FF2B5EF4-FFF2-40B4-BE49-F238E27FC236}">
              <a16:creationId xmlns:a16="http://schemas.microsoft.com/office/drawing/2014/main" id="{C27DCDD3-60B1-8937-743A-B8FF358459E1}"/>
            </a:ext>
          </a:extLst>
        </cdr:cNvPr>
        <cdr:cNvSpPr txBox="1"/>
      </cdr:nvSpPr>
      <cdr:spPr>
        <a:xfrm xmlns:a="http://schemas.openxmlformats.org/drawingml/2006/main">
          <a:off x="699172" y="339335"/>
          <a:ext cx="576999"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endParaRPr lang="sv-SE"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2BEE1B8-288D-4E1D-9BF2-51B56EDFA9AA}" type="datetimeFigureOut">
              <a:rPr lang="sv-SE" smtClean="0"/>
              <a:t>2024-05-17</a:t>
            </a:fld>
            <a:endParaRPr lang="sv-SE"/>
          </a:p>
        </p:txBody>
      </p:sp>
      <p:sp>
        <p:nvSpPr>
          <p:cNvPr id="4" name="Platshållare för bildobjekt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E25AA51-731E-4896-B1DA-5310AAC96597}" type="slidenum">
              <a:rPr lang="sv-SE" smtClean="0"/>
              <a:t>‹#›</a:t>
            </a:fld>
            <a:endParaRPr lang="sv-SE"/>
          </a:p>
        </p:txBody>
      </p:sp>
    </p:spTree>
    <p:extLst>
      <p:ext uri="{BB962C8B-B14F-4D97-AF65-F5344CB8AC3E}">
        <p14:creationId xmlns:p14="http://schemas.microsoft.com/office/powerpoint/2010/main" val="257547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7" name="Rectangle 6"/>
          <p:cNvSpPr/>
          <p:nvPr/>
        </p:nvSpPr>
        <p:spPr>
          <a:xfrm>
            <a:off x="1" y="762001"/>
            <a:ext cx="7427565" cy="5334001"/>
          </a:xfrm>
          <a:prstGeom prst="rect">
            <a:avLst/>
          </a:prstGeom>
          <a:solidFill>
            <a:srgbClr val="0069A9"/>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dirty="0"/>
          </a:p>
        </p:txBody>
      </p:sp>
      <p:sp>
        <p:nvSpPr>
          <p:cNvPr id="8" name="Rectangle 7"/>
          <p:cNvSpPr/>
          <p:nvPr/>
        </p:nvSpPr>
        <p:spPr>
          <a:xfrm>
            <a:off x="7532089" y="762001"/>
            <a:ext cx="2376821" cy="5334001"/>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69252" y="1298448"/>
            <a:ext cx="5943600" cy="3255264"/>
          </a:xfrm>
        </p:spPr>
        <p:txBody>
          <a:bodyPr anchor="b">
            <a:normAutofit/>
          </a:bodyPr>
          <a:lstStyle>
            <a:lvl1pPr algn="l">
              <a:defRPr sz="5400" spc="-100" baseline="0">
                <a:solidFill>
                  <a:srgbClr val="FFFFFF"/>
                </a:solidFill>
              </a:defRPr>
            </a:lvl1pPr>
          </a:lstStyle>
          <a:p>
            <a:r>
              <a:rPr lang="sv-SE" dirty="0"/>
              <a:t>Klicka här för att ändra mall för rubrikformat</a:t>
            </a:r>
            <a:endParaRPr lang="en-US" dirty="0"/>
          </a:p>
        </p:txBody>
      </p:sp>
      <p:sp>
        <p:nvSpPr>
          <p:cNvPr id="3" name="Subtitle 2"/>
          <p:cNvSpPr>
            <a:spLocks noGrp="1"/>
          </p:cNvSpPr>
          <p:nvPr>
            <p:ph type="subTitle" idx="1"/>
          </p:nvPr>
        </p:nvSpPr>
        <p:spPr>
          <a:xfrm>
            <a:off x="893762" y="4670246"/>
            <a:ext cx="5943600" cy="914400"/>
          </a:xfrm>
        </p:spPr>
        <p:txBody>
          <a:bodyPr anchor="t">
            <a:normAutofit/>
          </a:bodyPr>
          <a:lstStyle>
            <a:lvl1pPr marL="0" indent="0" algn="l">
              <a:buNone/>
              <a:defRPr sz="2000" cap="none" spc="0" baseline="0">
                <a:solidFill>
                  <a:srgbClr val="FFCC00"/>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dirty="0"/>
              <a:t>Klicka här för att ändra mall för underrubrikformat</a:t>
            </a:r>
            <a:endParaRPr lang="en-US" dirty="0"/>
          </a:p>
        </p:txBody>
      </p:sp>
      <p:sp>
        <p:nvSpPr>
          <p:cNvPr id="4" name="Date Placeholder 3"/>
          <p:cNvSpPr>
            <a:spLocks noGrp="1"/>
          </p:cNvSpPr>
          <p:nvPr>
            <p:ph type="dt" sz="half" idx="10"/>
          </p:nvPr>
        </p:nvSpPr>
        <p:spPr/>
        <p:txBody>
          <a:bodyPr/>
          <a:lstStyle/>
          <a:p>
            <a:fld id="{4140ECBF-E92D-43F5-BA7E-8AC02CE4D412}" type="datetime1">
              <a:rPr lang="sv-SE" smtClean="0"/>
              <a:t>2024-05-17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BBFDE1D-F1EF-40A2-9A38-53EEF1DA95BF}" type="slidenum">
              <a:rPr lang="sv-SE" smtClean="0"/>
              <a:t>‹#›</a:t>
            </a:fld>
            <a:endParaRPr lang="sv-SE"/>
          </a:p>
        </p:txBody>
      </p:sp>
      <p:pic>
        <p:nvPicPr>
          <p:cNvPr id="10" name="Bildobjekt 9" descr="En bild som visar text, Teckensnitt, Grafik, grafisk design&#10;&#10;Automatiskt genererad beskrivning">
            <a:extLst>
              <a:ext uri="{FF2B5EF4-FFF2-40B4-BE49-F238E27FC236}">
                <a16:creationId xmlns:a16="http://schemas.microsoft.com/office/drawing/2014/main" id="{7EA7CC86-490D-7032-7994-7DC65A7D31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98034" y="148763"/>
            <a:ext cx="1094394" cy="545829"/>
          </a:xfrm>
          <a:prstGeom prst="rect">
            <a:avLst/>
          </a:prstGeom>
        </p:spPr>
      </p:pic>
    </p:spTree>
    <p:extLst>
      <p:ext uri="{BB962C8B-B14F-4D97-AF65-F5344CB8AC3E}">
        <p14:creationId xmlns:p14="http://schemas.microsoft.com/office/powerpoint/2010/main" val="395067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5909970-1D17-44F4-B1E7-1F97DE4DD2C4}" type="datetime1">
              <a:rPr lang="sv-SE" smtClean="0"/>
              <a:t>2024-05-17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117960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562" y="990600"/>
            <a:ext cx="2290763" cy="49530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3142679" y="868680"/>
            <a:ext cx="5943600" cy="5120640"/>
          </a:xfrm>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803B612B-1822-421C-A4D2-A9CF8B778638}" type="datetime1">
              <a:rPr lang="sv-SE" smtClean="0"/>
              <a:t>2024-05-17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625053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10"/>
          </p:nvPr>
        </p:nvSpPr>
        <p:spPr/>
        <p:txBody>
          <a:bodyPr/>
          <a:lstStyle/>
          <a:p>
            <a:fld id="{F264BBF3-A165-4AF0-B877-F28E51F0CB5D}" type="datetime1">
              <a:rPr lang="sv-SE" smtClean="0"/>
              <a:t>2024-05-17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79236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3142679" y="1298448"/>
            <a:ext cx="5943600" cy="3255264"/>
          </a:xfrm>
        </p:spPr>
        <p:txBody>
          <a:bodyPr anchor="b">
            <a:normAutofit/>
          </a:bodyPr>
          <a:lstStyle>
            <a:lvl1pPr>
              <a:defRPr sz="5400" b="0" spc="-100" baseline="0">
                <a:solidFill>
                  <a:schemeClr val="tx1">
                    <a:lumMod val="50000"/>
                    <a:lumOff val="50000"/>
                  </a:schemeClr>
                </a:solidFill>
              </a:defRPr>
            </a:lvl1pPr>
          </a:lstStyle>
          <a:p>
            <a:r>
              <a:rPr lang="sv-SE" dirty="0"/>
              <a:t>Klicka här för att ändra mall för rubrikformat</a:t>
            </a:r>
            <a:endParaRPr lang="en-US" dirty="0"/>
          </a:p>
        </p:txBody>
      </p:sp>
      <p:sp>
        <p:nvSpPr>
          <p:cNvPr id="3" name="Text Placeholder 2"/>
          <p:cNvSpPr>
            <a:spLocks noGrp="1"/>
          </p:cNvSpPr>
          <p:nvPr>
            <p:ph type="body" idx="1"/>
          </p:nvPr>
        </p:nvSpPr>
        <p:spPr>
          <a:xfrm>
            <a:off x="3157538" y="4672584"/>
            <a:ext cx="59436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dirty="0"/>
              <a:t>Klicka här för att ändra format på bakgrundstexten</a:t>
            </a:r>
          </a:p>
        </p:txBody>
      </p:sp>
      <p:sp>
        <p:nvSpPr>
          <p:cNvPr id="4" name="Date Placeholder 3"/>
          <p:cNvSpPr>
            <a:spLocks noGrp="1"/>
          </p:cNvSpPr>
          <p:nvPr>
            <p:ph type="dt" sz="half" idx="10"/>
          </p:nvPr>
        </p:nvSpPr>
        <p:spPr/>
        <p:txBody>
          <a:bodyPr/>
          <a:lstStyle/>
          <a:p>
            <a:fld id="{A064C8E2-9D9E-417E-9A82-6BB777FFF1C2}" type="datetime1">
              <a:rPr lang="sv-SE" smtClean="0"/>
              <a:t>2024-05-17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216370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3142679" y="868680"/>
            <a:ext cx="282321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6352222" y="868680"/>
            <a:ext cx="282321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8" name="Date Placeholder 7"/>
          <p:cNvSpPr>
            <a:spLocks noGrp="1"/>
          </p:cNvSpPr>
          <p:nvPr>
            <p:ph type="dt" sz="half" idx="10"/>
          </p:nvPr>
        </p:nvSpPr>
        <p:spPr/>
        <p:txBody>
          <a:bodyPr/>
          <a:lstStyle/>
          <a:p>
            <a:fld id="{689DCD6B-46A4-4914-B301-6C446776961F}" type="datetime1">
              <a:rPr lang="sv-SE" smtClean="0"/>
              <a:t>2024-05-17</a:t>
            </a:fld>
            <a:endParaRPr lang="sv-SE"/>
          </a:p>
        </p:txBody>
      </p:sp>
      <p:sp>
        <p:nvSpPr>
          <p:cNvPr id="9" name="Footer Placeholder 8"/>
          <p:cNvSpPr>
            <a:spLocks noGrp="1"/>
          </p:cNvSpPr>
          <p:nvPr>
            <p:ph type="ftr" sz="quarter" idx="11"/>
          </p:nvPr>
        </p:nvSpPr>
        <p:spPr/>
        <p:txBody>
          <a:bodyPr/>
          <a:lstStyle/>
          <a:p>
            <a:endParaRPr lang="sv-SE"/>
          </a:p>
        </p:txBody>
      </p:sp>
      <p:sp>
        <p:nvSpPr>
          <p:cNvPr id="10" name="Slide Number Placeholder 9"/>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251586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3142679" y="1023586"/>
            <a:ext cx="2823210" cy="807720"/>
          </a:xfrm>
        </p:spPr>
        <p:txBody>
          <a:bodyPr anchor="b">
            <a:normAutofit/>
          </a:bodyPr>
          <a:lstStyle>
            <a:lvl1pPr marL="0" indent="0">
              <a:spcBef>
                <a:spcPts val="0"/>
              </a:spcBef>
              <a:buNone/>
              <a:defRPr sz="1900" b="1">
                <a:solidFill>
                  <a:schemeClr val="tx1">
                    <a:lumMod val="50000"/>
                    <a:lumOff val="50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Content Placeholder 3"/>
          <p:cNvSpPr>
            <a:spLocks noGrp="1"/>
          </p:cNvSpPr>
          <p:nvPr>
            <p:ph sz="half" idx="2"/>
          </p:nvPr>
        </p:nvSpPr>
        <p:spPr>
          <a:xfrm>
            <a:off x="3142679" y="1930936"/>
            <a:ext cx="282321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6352501" y="1023588"/>
            <a:ext cx="2823210" cy="813171"/>
          </a:xfrm>
        </p:spPr>
        <p:txBody>
          <a:bodyPr anchor="b">
            <a:normAutofit/>
          </a:bodyPr>
          <a:lstStyle>
            <a:lvl1pPr marL="0" indent="0">
              <a:spcBef>
                <a:spcPts val="0"/>
              </a:spcBef>
              <a:buNone/>
              <a:defRPr sz="1900" b="1">
                <a:solidFill>
                  <a:schemeClr val="tx1">
                    <a:lumMod val="50000"/>
                    <a:lumOff val="50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Content Placeholder 5"/>
          <p:cNvSpPr>
            <a:spLocks noGrp="1"/>
          </p:cNvSpPr>
          <p:nvPr>
            <p:ph sz="quarter" idx="4"/>
          </p:nvPr>
        </p:nvSpPr>
        <p:spPr>
          <a:xfrm>
            <a:off x="6352501" y="1930936"/>
            <a:ext cx="282321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2" name="Date Placeholder 1"/>
          <p:cNvSpPr>
            <a:spLocks noGrp="1"/>
          </p:cNvSpPr>
          <p:nvPr>
            <p:ph type="dt" sz="half" idx="10"/>
          </p:nvPr>
        </p:nvSpPr>
        <p:spPr/>
        <p:txBody>
          <a:bodyPr/>
          <a:lstStyle/>
          <a:p>
            <a:fld id="{A6118943-4B58-418C-8140-9833B2056574}" type="datetime1">
              <a:rPr lang="sv-SE" smtClean="0"/>
              <a:t>2024-05-17</a:t>
            </a:fld>
            <a:endParaRPr lang="sv-SE"/>
          </a:p>
        </p:txBody>
      </p:sp>
      <p:sp>
        <p:nvSpPr>
          <p:cNvPr id="11" name="Footer Placeholder 10"/>
          <p:cNvSpPr>
            <a:spLocks noGrp="1"/>
          </p:cNvSpPr>
          <p:nvPr>
            <p:ph type="ftr" sz="quarter" idx="11"/>
          </p:nvPr>
        </p:nvSpPr>
        <p:spPr/>
        <p:txBody>
          <a:bodyPr/>
          <a:lstStyle/>
          <a:p>
            <a:endParaRPr lang="sv-SE"/>
          </a:p>
        </p:txBody>
      </p:sp>
      <p:sp>
        <p:nvSpPr>
          <p:cNvPr id="12" name="Slide Number Placeholder 11"/>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364655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v-SE"/>
              <a:t>Klicka här för att ändra mall för rubrikformat</a:t>
            </a:r>
            <a:endParaRPr lang="en-US" dirty="0"/>
          </a:p>
        </p:txBody>
      </p:sp>
      <p:sp>
        <p:nvSpPr>
          <p:cNvPr id="2" name="Date Placeholder 1"/>
          <p:cNvSpPr>
            <a:spLocks noGrp="1"/>
          </p:cNvSpPr>
          <p:nvPr>
            <p:ph type="dt" sz="half" idx="10"/>
          </p:nvPr>
        </p:nvSpPr>
        <p:spPr/>
        <p:txBody>
          <a:bodyPr/>
          <a:lstStyle/>
          <a:p>
            <a:fld id="{87F85DFC-8B5B-4FBE-A9E5-37AE9D23D0B1}" type="datetime1">
              <a:rPr lang="sv-SE" smtClean="0"/>
              <a:t>2024-05-17</a:t>
            </a:fld>
            <a:endParaRPr lang="sv-SE"/>
          </a:p>
        </p:txBody>
      </p:sp>
      <p:sp>
        <p:nvSpPr>
          <p:cNvPr id="7" name="Footer Placeholder 6"/>
          <p:cNvSpPr>
            <a:spLocks noGrp="1"/>
          </p:cNvSpPr>
          <p:nvPr>
            <p:ph type="ftr" sz="quarter" idx="11"/>
          </p:nvPr>
        </p:nvSpPr>
        <p:spPr/>
        <p:txBody>
          <a:bodyPr/>
          <a:lstStyle/>
          <a:p>
            <a:endParaRPr lang="sv-SE"/>
          </a:p>
        </p:txBody>
      </p:sp>
      <p:sp>
        <p:nvSpPr>
          <p:cNvPr id="8" name="Slide Number Placeholder 7"/>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3686799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4E6960-595D-438B-9F04-EEB7037CD2E3}" type="datetime1">
              <a:rPr lang="sv-SE" smtClean="0"/>
              <a:t>2024-05-17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34385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194560"/>
          </a:xfrm>
        </p:spPr>
        <p:txBody>
          <a:bodyPr anchor="b">
            <a:normAutofit/>
          </a:bodyPr>
          <a:lstStyle>
            <a:lvl1pPr>
              <a:defRPr sz="2800" b="0" baseline="0"/>
            </a:lvl1pPr>
          </a:lstStyle>
          <a:p>
            <a:r>
              <a:rPr lang="sv-SE"/>
              <a:t>Klicka här för att ändra mall för rubrikformat</a:t>
            </a:r>
            <a:endParaRPr lang="en-US" dirty="0"/>
          </a:p>
        </p:txBody>
      </p:sp>
      <p:sp>
        <p:nvSpPr>
          <p:cNvPr id="3" name="Content Placeholder 2"/>
          <p:cNvSpPr>
            <a:spLocks noGrp="1"/>
          </p:cNvSpPr>
          <p:nvPr>
            <p:ph idx="1"/>
          </p:nvPr>
        </p:nvSpPr>
        <p:spPr>
          <a:xfrm>
            <a:off x="3142679" y="868680"/>
            <a:ext cx="59436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08026" y="3337560"/>
            <a:ext cx="2303145"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8" name="Date Placeholder 7"/>
          <p:cNvSpPr>
            <a:spLocks noGrp="1"/>
          </p:cNvSpPr>
          <p:nvPr>
            <p:ph type="dt" sz="half" idx="10"/>
          </p:nvPr>
        </p:nvSpPr>
        <p:spPr/>
        <p:txBody>
          <a:bodyPr/>
          <a:lstStyle/>
          <a:p>
            <a:fld id="{F33AF3B3-789F-4F2E-B2CE-147A7BBF73A8}" type="datetime1">
              <a:rPr lang="sv-SE" smtClean="0"/>
              <a:t>2024-05-17</a:t>
            </a:fld>
            <a:endParaRPr lang="sv-SE"/>
          </a:p>
        </p:txBody>
      </p:sp>
      <p:sp>
        <p:nvSpPr>
          <p:cNvPr id="9" name="Footer Placeholder 8"/>
          <p:cNvSpPr>
            <a:spLocks noGrp="1"/>
          </p:cNvSpPr>
          <p:nvPr>
            <p:ph type="ftr" sz="quarter" idx="11"/>
          </p:nvPr>
        </p:nvSpPr>
        <p:spPr/>
        <p:txBody>
          <a:bodyPr/>
          <a:lstStyle/>
          <a:p>
            <a:endParaRPr lang="sv-SE"/>
          </a:p>
        </p:txBody>
      </p:sp>
      <p:sp>
        <p:nvSpPr>
          <p:cNvPr id="10" name="Slide Number Placeholder 9"/>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345083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08026" y="1143000"/>
            <a:ext cx="2303145" cy="2194560"/>
          </a:xfrm>
        </p:spPr>
        <p:txBody>
          <a:bodyPr anchor="b">
            <a:normAutofit/>
          </a:bodyPr>
          <a:lstStyle>
            <a:lvl1pPr>
              <a:defRPr sz="28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01149" y="767419"/>
            <a:ext cx="6593625"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08026" y="3340602"/>
            <a:ext cx="2303145"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8" name="Date Placeholder 7"/>
          <p:cNvSpPr>
            <a:spLocks noGrp="1"/>
          </p:cNvSpPr>
          <p:nvPr>
            <p:ph type="dt" sz="half" idx="10"/>
          </p:nvPr>
        </p:nvSpPr>
        <p:spPr/>
        <p:txBody>
          <a:bodyPr/>
          <a:lstStyle/>
          <a:p>
            <a:fld id="{F9B984EE-71D4-4FD9-8218-95479DA1F470}" type="datetime1">
              <a:rPr lang="sv-SE" smtClean="0"/>
              <a:t>2024-05-17</a:t>
            </a:fld>
            <a:endParaRPr lang="sv-SE"/>
          </a:p>
        </p:txBody>
      </p:sp>
      <p:sp>
        <p:nvSpPr>
          <p:cNvPr id="9" name="Footer Placeholder 8"/>
          <p:cNvSpPr>
            <a:spLocks noGrp="1"/>
          </p:cNvSpPr>
          <p:nvPr>
            <p:ph type="ftr" sz="quarter" idx="11"/>
          </p:nvPr>
        </p:nvSpPr>
        <p:spPr>
          <a:xfrm>
            <a:off x="2843020" y="6356352"/>
            <a:ext cx="4803108" cy="365125"/>
          </a:xfrm>
        </p:spPr>
        <p:txBody>
          <a:bodyPr/>
          <a:lstStyle/>
          <a:p>
            <a:endParaRPr lang="sv-SE"/>
          </a:p>
        </p:txBody>
      </p:sp>
      <p:sp>
        <p:nvSpPr>
          <p:cNvPr id="10" name="Slide Number Placeholder 9"/>
          <p:cNvSpPr>
            <a:spLocks noGrp="1"/>
          </p:cNvSpPr>
          <p:nvPr>
            <p:ph type="sldNum" sz="quarter" idx="12"/>
          </p:nvPr>
        </p:nvSpPr>
        <p:spPr/>
        <p:txBody>
          <a:bodyPr/>
          <a:lstStyle/>
          <a:p>
            <a:fld id="{BBBFDE1D-F1EF-40A2-9A38-53EEF1DA95BF}" type="slidenum">
              <a:rPr lang="sv-SE" smtClean="0"/>
              <a:t>‹#›</a:t>
            </a:fld>
            <a:endParaRPr lang="sv-SE"/>
          </a:p>
        </p:txBody>
      </p:sp>
    </p:spTree>
    <p:extLst>
      <p:ext uri="{BB962C8B-B14F-4D97-AF65-F5344CB8AC3E}">
        <p14:creationId xmlns:p14="http://schemas.microsoft.com/office/powerpoint/2010/main" val="3737204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758952"/>
            <a:ext cx="2797917" cy="5330952"/>
          </a:xfrm>
          <a:prstGeom prst="rect">
            <a:avLst/>
          </a:prstGeom>
          <a:solidFill>
            <a:srgbClr val="0069A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05496" y="1123839"/>
            <a:ext cx="2394830" cy="4601183"/>
          </a:xfrm>
          <a:prstGeom prst="rect">
            <a:avLst/>
          </a:prstGeom>
        </p:spPr>
        <p:txBody>
          <a:bodyPr vert="horz" lIns="91440" tIns="45720" rIns="91440" bIns="45720" rtlCol="0" anchor="ctr">
            <a:normAutofit/>
          </a:bodyPr>
          <a:lstStyle/>
          <a:p>
            <a:r>
              <a:rPr lang="sv-SE" dirty="0"/>
              <a:t>Klicka här för att ändra mall för rubrikformat</a:t>
            </a:r>
            <a:endParaRPr lang="en-US" dirty="0"/>
          </a:p>
        </p:txBody>
      </p:sp>
      <p:sp>
        <p:nvSpPr>
          <p:cNvPr id="38" name="Rectangle 37"/>
          <p:cNvSpPr/>
          <p:nvPr/>
        </p:nvSpPr>
        <p:spPr>
          <a:xfrm>
            <a:off x="9600390" y="758952"/>
            <a:ext cx="312039" cy="5330952"/>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143780" y="864108"/>
            <a:ext cx="5943600" cy="5120640"/>
          </a:xfrm>
          <a:prstGeom prst="rect">
            <a:avLst/>
          </a:prstGeom>
        </p:spPr>
        <p:txBody>
          <a:bodyPr vert="horz" lIns="91440" tIns="45720" rIns="91440" bIns="45720" rtlCol="0" anchor="ctr">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213253" y="6356352"/>
            <a:ext cx="222885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ECA2DBDA-1815-42D6-A2BD-02CC70B42411}" type="datetime1">
              <a:rPr lang="sv-SE" smtClean="0"/>
              <a:t>2024-05-17</a:t>
            </a:fld>
            <a:endParaRPr lang="sv-SE"/>
          </a:p>
        </p:txBody>
      </p:sp>
      <p:sp>
        <p:nvSpPr>
          <p:cNvPr id="5" name="Footer Placeholder 4"/>
          <p:cNvSpPr>
            <a:spLocks noGrp="1"/>
          </p:cNvSpPr>
          <p:nvPr>
            <p:ph type="ftr" sz="quarter" idx="3"/>
          </p:nvPr>
        </p:nvSpPr>
        <p:spPr>
          <a:xfrm>
            <a:off x="3143780" y="6356352"/>
            <a:ext cx="480310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sv-SE"/>
          </a:p>
        </p:txBody>
      </p:sp>
      <p:sp>
        <p:nvSpPr>
          <p:cNvPr id="6" name="Slide Number Placeholder 5"/>
          <p:cNvSpPr>
            <a:spLocks noGrp="1"/>
          </p:cNvSpPr>
          <p:nvPr>
            <p:ph type="sldNum" sz="quarter" idx="4"/>
          </p:nvPr>
        </p:nvSpPr>
        <p:spPr>
          <a:xfrm>
            <a:off x="8640236" y="6356352"/>
            <a:ext cx="1243878" cy="365125"/>
          </a:xfrm>
          <a:prstGeom prst="rect">
            <a:avLst/>
          </a:prstGeom>
        </p:spPr>
        <p:txBody>
          <a:bodyPr vert="horz" lIns="91440" tIns="45720" rIns="91440" bIns="45720" rtlCol="0" anchor="ctr"/>
          <a:lstStyle>
            <a:lvl1pPr algn="r">
              <a:defRPr sz="1100" b="1">
                <a:solidFill>
                  <a:srgbClr val="0069A9"/>
                </a:solidFill>
              </a:defRPr>
            </a:lvl1pPr>
          </a:lstStyle>
          <a:p>
            <a:fld id="{BBBFDE1D-F1EF-40A2-9A38-53EEF1DA95BF}" type="slidenum">
              <a:rPr lang="sv-SE" smtClean="0"/>
              <a:pPr/>
              <a:t>‹#›</a:t>
            </a:fld>
            <a:endParaRPr lang="sv-SE" dirty="0"/>
          </a:p>
        </p:txBody>
      </p:sp>
      <p:pic>
        <p:nvPicPr>
          <p:cNvPr id="10" name="Bildobjekt 9" descr="En bild som visar text, Teckensnitt, Grafik, grafisk design&#10;&#10;Automatiskt genererad beskrivning">
            <a:extLst>
              <a:ext uri="{FF2B5EF4-FFF2-40B4-BE49-F238E27FC236}">
                <a16:creationId xmlns:a16="http://schemas.microsoft.com/office/drawing/2014/main" id="{C55A5083-2D30-CEA5-3296-2A087361FA3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598034" y="148763"/>
            <a:ext cx="1094394" cy="545829"/>
          </a:xfrm>
          <a:prstGeom prst="rect">
            <a:avLst/>
          </a:prstGeom>
        </p:spPr>
      </p:pic>
    </p:spTree>
    <p:extLst>
      <p:ext uri="{BB962C8B-B14F-4D97-AF65-F5344CB8AC3E}">
        <p14:creationId xmlns:p14="http://schemas.microsoft.com/office/powerpoint/2010/main" val="122793298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hf hdr="0"/>
  <p:txStyles>
    <p:titleStyle>
      <a:lvl1pPr algn="l" defTabSz="914400" rtl="0" eaLnBrk="1" latinLnBrk="0" hangingPunct="1">
        <a:lnSpc>
          <a:spcPct val="90000"/>
        </a:lnSpc>
        <a:spcBef>
          <a:spcPct val="0"/>
        </a:spcBef>
        <a:buNone/>
        <a:defRPr sz="3000" kern="1200" spc="-60" baseline="0">
          <a:solidFill>
            <a:srgbClr val="FFFFFF"/>
          </a:solidFill>
          <a:latin typeface="Calibri" panose="020F0502020204030204" pitchFamily="34" charset="0"/>
          <a:ea typeface="+mj-ea"/>
          <a:cs typeface="Calibri" panose="020F0502020204030204" pitchFamily="34" charset="0"/>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50000"/>
              <a:lumOff val="50000"/>
            </a:schemeClr>
          </a:solidFill>
          <a:latin typeface="Calibri" panose="020F0502020204030204" pitchFamily="34" charset="0"/>
          <a:ea typeface="+mn-ea"/>
          <a:cs typeface="Calibri" panose="020F0502020204030204" pitchFamily="34" charset="0"/>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50000"/>
              <a:lumOff val="50000"/>
            </a:schemeClr>
          </a:solidFill>
          <a:latin typeface="Calibri" panose="020F0502020204030204" pitchFamily="34" charset="0"/>
          <a:ea typeface="+mn-ea"/>
          <a:cs typeface="Calibri" panose="020F0502020204030204" pitchFamily="34" charset="0"/>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50000"/>
              <a:lumOff val="50000"/>
            </a:schemeClr>
          </a:solidFill>
          <a:latin typeface="Calibri" panose="020F0502020204030204" pitchFamily="34" charset="0"/>
          <a:ea typeface="+mn-ea"/>
          <a:cs typeface="Calibri" panose="020F0502020204030204" pitchFamily="34" charset="0"/>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50000"/>
              <a:lumOff val="50000"/>
            </a:schemeClr>
          </a:solidFill>
          <a:latin typeface="Calibri" panose="020F0502020204030204" pitchFamily="34" charset="0"/>
          <a:ea typeface="+mn-ea"/>
          <a:cs typeface="Calibri" panose="020F0502020204030204" pitchFamily="34" charset="0"/>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50000"/>
              <a:lumOff val="50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4.jpg"/><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hyperlink" Target="https://twitter.com/forskasverige" TargetMode="External"/><Relationship Id="rId2" Type="http://schemas.openxmlformats.org/officeDocument/2006/relationships/hyperlink" Target="http://www.forskasverige.se/" TargetMode="External"/><Relationship Id="rId1" Type="http://schemas.openxmlformats.org/officeDocument/2006/relationships/slideLayout" Target="../slideLayouts/slideLayout1.xml"/><Relationship Id="rId4" Type="http://schemas.openxmlformats.org/officeDocument/2006/relationships/hyperlink" Target="https://www.linkedin.com/company/forska-sverige/?viewAsMember=tr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2389AB-DD69-5D4C-1ECA-850803B4545C}"/>
              </a:ext>
            </a:extLst>
          </p:cNvPr>
          <p:cNvSpPr>
            <a:spLocks noGrp="1"/>
          </p:cNvSpPr>
          <p:nvPr>
            <p:ph type="ctrTitle"/>
          </p:nvPr>
        </p:nvSpPr>
        <p:spPr/>
        <p:txBody>
          <a:bodyPr>
            <a:normAutofit/>
          </a:bodyPr>
          <a:lstStyle/>
          <a:p>
            <a:r>
              <a:rPr lang="sv-SE" sz="5000" spc="0" dirty="0" err="1">
                <a:solidFill>
                  <a:schemeClr val="bg1"/>
                </a:solidFill>
              </a:rPr>
              <a:t>Forska!Sveriges</a:t>
            </a:r>
            <a:br>
              <a:rPr lang="sv-SE" sz="5000" spc="0" dirty="0">
                <a:solidFill>
                  <a:schemeClr val="bg1"/>
                </a:solidFill>
              </a:rPr>
            </a:br>
            <a:r>
              <a:rPr lang="sv-SE" sz="5000" spc="0" dirty="0">
                <a:solidFill>
                  <a:schemeClr val="bg1"/>
                </a:solidFill>
              </a:rPr>
              <a:t>opinionsundersökning</a:t>
            </a:r>
            <a:br>
              <a:rPr lang="sv-SE" sz="5000" spc="0" dirty="0">
                <a:solidFill>
                  <a:schemeClr val="bg1"/>
                </a:solidFill>
              </a:rPr>
            </a:br>
            <a:r>
              <a:rPr lang="sv-SE" sz="2000" i="1" spc="0" dirty="0">
                <a:solidFill>
                  <a:schemeClr val="bg1"/>
                </a:solidFill>
              </a:rPr>
              <a:t>- delar av årets resultat</a:t>
            </a:r>
            <a:endParaRPr lang="sv-SE" sz="5000" i="1" spc="0" dirty="0">
              <a:solidFill>
                <a:schemeClr val="bg1"/>
              </a:solidFill>
            </a:endParaRPr>
          </a:p>
        </p:txBody>
      </p:sp>
      <p:sp>
        <p:nvSpPr>
          <p:cNvPr id="3" name="Underrubrik 2">
            <a:extLst>
              <a:ext uri="{FF2B5EF4-FFF2-40B4-BE49-F238E27FC236}">
                <a16:creationId xmlns:a16="http://schemas.microsoft.com/office/drawing/2014/main" id="{03A5C036-497D-E0A0-D276-0BC211BE0306}"/>
              </a:ext>
            </a:extLst>
          </p:cNvPr>
          <p:cNvSpPr>
            <a:spLocks noGrp="1"/>
          </p:cNvSpPr>
          <p:nvPr>
            <p:ph type="subTitle" idx="1"/>
          </p:nvPr>
        </p:nvSpPr>
        <p:spPr/>
        <p:txBody>
          <a:bodyPr>
            <a:normAutofit/>
          </a:bodyPr>
          <a:lstStyle/>
          <a:p>
            <a:r>
              <a:rPr lang="sv-SE" sz="5000" dirty="0"/>
              <a:t>2024</a:t>
            </a:r>
          </a:p>
        </p:txBody>
      </p:sp>
      <p:pic>
        <p:nvPicPr>
          <p:cNvPr id="7" name="Bildobjekt 6" descr="En bild som visar skärmbild, Electric blue, Grafik, blå&#10;&#10;Automatiskt genererad beskrivning">
            <a:extLst>
              <a:ext uri="{FF2B5EF4-FFF2-40B4-BE49-F238E27FC236}">
                <a16:creationId xmlns:a16="http://schemas.microsoft.com/office/drawing/2014/main" id="{D0270302-3A8B-2D47-69FF-A47CA5543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0916" y="1083075"/>
            <a:ext cx="1740792" cy="4691849"/>
          </a:xfrm>
          <a:prstGeom prst="rect">
            <a:avLst/>
          </a:prstGeom>
        </p:spPr>
      </p:pic>
      <p:sp>
        <p:nvSpPr>
          <p:cNvPr id="6" name="Platshållare för bildnummer 5">
            <a:extLst>
              <a:ext uri="{FF2B5EF4-FFF2-40B4-BE49-F238E27FC236}">
                <a16:creationId xmlns:a16="http://schemas.microsoft.com/office/drawing/2014/main" id="{DCB87CD3-94C9-AB5F-45A3-58E8C58B1CA7}"/>
              </a:ext>
            </a:extLst>
          </p:cNvPr>
          <p:cNvSpPr>
            <a:spLocks noGrp="1"/>
          </p:cNvSpPr>
          <p:nvPr>
            <p:ph type="sldNum" sz="quarter" idx="12"/>
          </p:nvPr>
        </p:nvSpPr>
        <p:spPr/>
        <p:txBody>
          <a:bodyPr/>
          <a:lstStyle/>
          <a:p>
            <a:fld id="{BBBFDE1D-F1EF-40A2-9A38-53EEF1DA95BF}" type="slidenum">
              <a:rPr lang="sv-SE" smtClean="0"/>
              <a:t>1</a:t>
            </a:fld>
            <a:endParaRPr lang="sv-SE"/>
          </a:p>
        </p:txBody>
      </p:sp>
    </p:spTree>
    <p:extLst>
      <p:ext uri="{BB962C8B-B14F-4D97-AF65-F5344CB8AC3E}">
        <p14:creationId xmlns:p14="http://schemas.microsoft.com/office/powerpoint/2010/main" val="76963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559E641-C398-3E8F-B6F3-66DD1BDCD48A}"/>
              </a:ext>
            </a:extLst>
          </p:cNvPr>
          <p:cNvSpPr>
            <a:spLocks noGrp="1"/>
          </p:cNvSpPr>
          <p:nvPr>
            <p:ph sz="half" idx="1"/>
          </p:nvPr>
        </p:nvSpPr>
        <p:spPr/>
        <p:txBody>
          <a:bodyPr>
            <a:normAutofit/>
          </a:bodyPr>
          <a:lstStyle/>
          <a:p>
            <a:pPr marL="0" indent="0">
              <a:buNone/>
            </a:pPr>
            <a:r>
              <a:rPr lang="sv-SE" sz="2000" b="1" dirty="0"/>
              <a:t>Innehåll</a:t>
            </a:r>
          </a:p>
          <a:p>
            <a:pPr marL="0" indent="0">
              <a:buNone/>
            </a:pPr>
            <a:r>
              <a:rPr lang="sv-SE" sz="1200" dirty="0"/>
              <a:t>Om undersökningen…………………………2</a:t>
            </a:r>
          </a:p>
          <a:p>
            <a:pPr marL="0" indent="0">
              <a:buNone/>
            </a:pPr>
            <a:r>
              <a:rPr lang="sv-SE" sz="1200" dirty="0"/>
              <a:t>Viljan att dela hälsodata…………………..3</a:t>
            </a:r>
          </a:p>
        </p:txBody>
      </p:sp>
      <p:sp>
        <p:nvSpPr>
          <p:cNvPr id="4" name="Platshållare för innehåll 3">
            <a:extLst>
              <a:ext uri="{FF2B5EF4-FFF2-40B4-BE49-F238E27FC236}">
                <a16:creationId xmlns:a16="http://schemas.microsoft.com/office/drawing/2014/main" id="{9271A1C1-7A3A-D5FB-D5E0-8954421D17D3}"/>
              </a:ext>
            </a:extLst>
          </p:cNvPr>
          <p:cNvSpPr>
            <a:spLocks noGrp="1"/>
          </p:cNvSpPr>
          <p:nvPr>
            <p:ph sz="half" idx="2"/>
          </p:nvPr>
        </p:nvSpPr>
        <p:spPr>
          <a:xfrm>
            <a:off x="6352221" y="868680"/>
            <a:ext cx="2933821" cy="5120640"/>
          </a:xfrm>
        </p:spPr>
        <p:txBody>
          <a:bodyPr>
            <a:normAutofit/>
          </a:bodyPr>
          <a:lstStyle/>
          <a:p>
            <a:pPr marL="0" marR="0" lvl="0" indent="0" algn="l" defTabSz="914400" rtl="0" eaLnBrk="1" fontAlgn="auto" latinLnBrk="0" hangingPunct="1">
              <a:lnSpc>
                <a:spcPct val="90000"/>
              </a:lnSpc>
              <a:spcBef>
                <a:spcPts val="1200"/>
              </a:spcBef>
              <a:spcAft>
                <a:spcPts val="0"/>
              </a:spcAft>
              <a:buClr>
                <a:srgbClr val="40BAD2"/>
              </a:buClr>
              <a:buSzTx/>
              <a:buFont typeface="Wingdings 2" pitchFamily="18" charset="2"/>
              <a:buNone/>
              <a:tabLst/>
              <a:defRPr/>
            </a:pPr>
            <a:r>
              <a:rPr kumimoji="0" lang="sv-SE" sz="20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Om undersökningen</a:t>
            </a:r>
          </a:p>
          <a:p>
            <a:pPr marL="0" marR="0" lvl="0" indent="0" algn="l" defTabSz="914400" rtl="0" eaLnBrk="1" fontAlgn="auto" latinLnBrk="0" hangingPunct="1">
              <a:lnSpc>
                <a:spcPct val="90000"/>
              </a:lnSpc>
              <a:spcBef>
                <a:spcPts val="1200"/>
              </a:spcBef>
              <a:spcAft>
                <a:spcPts val="0"/>
              </a:spcAft>
              <a:buClr>
                <a:srgbClr val="40BAD2"/>
              </a:buClr>
              <a:buSzTx/>
              <a:buFont typeface="Wingdings 2" pitchFamily="18" charset="2"/>
              <a:buNone/>
              <a:tabLst/>
              <a:defRPr/>
            </a:pPr>
            <a:r>
              <a:rPr kumimoji="0" lang="sv-SE" sz="12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Ämne</a:t>
            </a:r>
          </a:p>
          <a:p>
            <a:pPr>
              <a:buClr>
                <a:srgbClr val="40BAD2"/>
              </a:buClr>
              <a:defRPr/>
            </a:pPr>
            <a:r>
              <a:rPr kumimoji="0" lang="sv-SE" sz="12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Medicinsk forskning</a:t>
            </a:r>
          </a:p>
          <a:p>
            <a:pPr marL="0" marR="0" lvl="0" indent="0" algn="l" defTabSz="914400" rtl="0" eaLnBrk="1" fontAlgn="auto" latinLnBrk="0" hangingPunct="1">
              <a:lnSpc>
                <a:spcPct val="90000"/>
              </a:lnSpc>
              <a:spcBef>
                <a:spcPts val="1200"/>
              </a:spcBef>
              <a:spcAft>
                <a:spcPts val="0"/>
              </a:spcAft>
              <a:buClr>
                <a:srgbClr val="40BAD2"/>
              </a:buClr>
              <a:buSzTx/>
              <a:buFont typeface="Wingdings 2" pitchFamily="18" charset="2"/>
              <a:buNone/>
              <a:tabLst/>
              <a:defRPr/>
            </a:pPr>
            <a:r>
              <a:rPr kumimoji="0" lang="sv-SE" sz="12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Målgrupp</a:t>
            </a:r>
          </a:p>
          <a:p>
            <a:pPr>
              <a:buClr>
                <a:srgbClr val="40BAD2"/>
              </a:buClr>
              <a:defRPr/>
            </a:pPr>
            <a:r>
              <a:rPr kumimoji="0" lang="sv-SE" sz="12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Svenska allmänheten 18 år och äldre</a:t>
            </a:r>
          </a:p>
          <a:p>
            <a:pPr marL="0" marR="0" lvl="0" indent="0" algn="l" defTabSz="914400" rtl="0" eaLnBrk="1" fontAlgn="auto" latinLnBrk="0" hangingPunct="1">
              <a:lnSpc>
                <a:spcPct val="90000"/>
              </a:lnSpc>
              <a:spcBef>
                <a:spcPts val="1200"/>
              </a:spcBef>
              <a:spcAft>
                <a:spcPts val="0"/>
              </a:spcAft>
              <a:buClr>
                <a:srgbClr val="40BAD2"/>
              </a:buClr>
              <a:buSzTx/>
              <a:buFont typeface="Wingdings 2" pitchFamily="18" charset="2"/>
              <a:buNone/>
              <a:tabLst/>
              <a:defRPr/>
            </a:pPr>
            <a:r>
              <a:rPr kumimoji="0" lang="sv-SE" sz="1200" b="1"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Metod</a:t>
            </a:r>
          </a:p>
          <a:p>
            <a:pPr>
              <a:buClr>
                <a:srgbClr val="40BAD2"/>
              </a:buClr>
              <a:defRPr/>
            </a:pPr>
            <a:r>
              <a:rPr kumimoji="0" lang="sv-SE" sz="12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Onlineintervjuer med allmänheten 18 år och äldre genomförd av </a:t>
            </a:r>
            <a:r>
              <a:rPr kumimoji="0" lang="sv-SE" sz="1200" b="0" i="0" u="none" strike="noStrike" kern="1200" cap="none" spc="0" normalizeH="0" baseline="0" noProof="0" dirty="0" err="1">
                <a:ln>
                  <a:noFill/>
                </a:ln>
                <a:effectLst/>
                <a:uLnTx/>
                <a:uFillTx/>
                <a:latin typeface="Calibri" panose="020F0502020204030204" pitchFamily="34" charset="0"/>
                <a:ea typeface="+mn-ea"/>
                <a:cs typeface="Calibri" panose="020F0502020204030204" pitchFamily="34" charset="0"/>
              </a:rPr>
              <a:t>Verian</a:t>
            </a:r>
            <a:r>
              <a:rPr kumimoji="0" lang="sv-SE" sz="1200" b="0" i="0" u="none" strike="noStrike" kern="1200" cap="none" spc="0" normalizeH="0" baseline="0" noProof="0" dirty="0">
                <a:ln>
                  <a:noFill/>
                </a:ln>
                <a:effectLst/>
                <a:uLnTx/>
                <a:uFillTx/>
                <a:latin typeface="Calibri" panose="020F0502020204030204" pitchFamily="34" charset="0"/>
                <a:ea typeface="+mn-ea"/>
                <a:cs typeface="Calibri" panose="020F0502020204030204" pitchFamily="34" charset="0"/>
              </a:rPr>
              <a:t> via Sifo-panelen. Fältstudie: 1051 intervjuer genomförda i mars år 2024. </a:t>
            </a:r>
          </a:p>
        </p:txBody>
      </p:sp>
      <p:pic>
        <p:nvPicPr>
          <p:cNvPr id="5" name="Bildobjekt 4">
            <a:extLst>
              <a:ext uri="{FF2B5EF4-FFF2-40B4-BE49-F238E27FC236}">
                <a16:creationId xmlns:a16="http://schemas.microsoft.com/office/drawing/2014/main" id="{B845D8BD-C8AE-3940-59EB-559E95611E8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93673" y="1083075"/>
            <a:ext cx="1740792" cy="4691848"/>
          </a:xfrm>
          <a:prstGeom prst="rect">
            <a:avLst/>
          </a:prstGeom>
        </p:spPr>
      </p:pic>
      <p:sp>
        <p:nvSpPr>
          <p:cNvPr id="7" name="Platshållare för bildnummer 6">
            <a:extLst>
              <a:ext uri="{FF2B5EF4-FFF2-40B4-BE49-F238E27FC236}">
                <a16:creationId xmlns:a16="http://schemas.microsoft.com/office/drawing/2014/main" id="{BE1D013E-A7B2-2582-DEBC-44A6050237CC}"/>
              </a:ext>
            </a:extLst>
          </p:cNvPr>
          <p:cNvSpPr>
            <a:spLocks noGrp="1"/>
          </p:cNvSpPr>
          <p:nvPr>
            <p:ph type="sldNum" sz="quarter" idx="12"/>
          </p:nvPr>
        </p:nvSpPr>
        <p:spPr/>
        <p:txBody>
          <a:bodyPr/>
          <a:lstStyle/>
          <a:p>
            <a:fld id="{BBBFDE1D-F1EF-40A2-9A38-53EEF1DA95BF}" type="slidenum">
              <a:rPr lang="sv-SE" smtClean="0"/>
              <a:t>2</a:t>
            </a:fld>
            <a:endParaRPr lang="sv-SE"/>
          </a:p>
        </p:txBody>
      </p:sp>
    </p:spTree>
    <p:extLst>
      <p:ext uri="{BB962C8B-B14F-4D97-AF65-F5344CB8AC3E}">
        <p14:creationId xmlns:p14="http://schemas.microsoft.com/office/powerpoint/2010/main" val="277803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a16="http://schemas.microsoft.com/office/drawing/2014/main" id="{6D66E2EF-49ED-5A62-CB26-350F0A8F9316}"/>
              </a:ext>
            </a:extLst>
          </p:cNvPr>
          <p:cNvGraphicFramePr/>
          <p:nvPr>
            <p:extLst>
              <p:ext uri="{D42A27DB-BD31-4B8C-83A1-F6EECF244321}">
                <p14:modId xmlns:p14="http://schemas.microsoft.com/office/powerpoint/2010/main" val="2480207977"/>
              </p:ext>
            </p:extLst>
          </p:nvPr>
        </p:nvGraphicFramePr>
        <p:xfrm>
          <a:off x="4539873" y="5256378"/>
          <a:ext cx="3037635" cy="9873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Diagram 18">
            <a:extLst>
              <a:ext uri="{FF2B5EF4-FFF2-40B4-BE49-F238E27FC236}">
                <a16:creationId xmlns:a16="http://schemas.microsoft.com/office/drawing/2014/main" id="{4C8F810E-C62D-B3BD-7FEF-8443F38B506B}"/>
              </a:ext>
            </a:extLst>
          </p:cNvPr>
          <p:cNvGraphicFramePr/>
          <p:nvPr>
            <p:extLst>
              <p:ext uri="{D42A27DB-BD31-4B8C-83A1-F6EECF244321}">
                <p14:modId xmlns:p14="http://schemas.microsoft.com/office/powerpoint/2010/main" val="2732443033"/>
              </p:ext>
            </p:extLst>
          </p:nvPr>
        </p:nvGraphicFramePr>
        <p:xfrm>
          <a:off x="5269809" y="3521721"/>
          <a:ext cx="3037635" cy="9873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Diagram 19">
            <a:extLst>
              <a:ext uri="{FF2B5EF4-FFF2-40B4-BE49-F238E27FC236}">
                <a16:creationId xmlns:a16="http://schemas.microsoft.com/office/drawing/2014/main" id="{982E1467-1608-B4F4-CC00-5D7F40137070}"/>
              </a:ext>
            </a:extLst>
          </p:cNvPr>
          <p:cNvGraphicFramePr/>
          <p:nvPr>
            <p:extLst>
              <p:ext uri="{D42A27DB-BD31-4B8C-83A1-F6EECF244321}">
                <p14:modId xmlns:p14="http://schemas.microsoft.com/office/powerpoint/2010/main" val="1149144341"/>
              </p:ext>
            </p:extLst>
          </p:nvPr>
        </p:nvGraphicFramePr>
        <p:xfrm>
          <a:off x="5269809" y="1868332"/>
          <a:ext cx="3037635" cy="9873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Diagram 21">
            <a:extLst>
              <a:ext uri="{FF2B5EF4-FFF2-40B4-BE49-F238E27FC236}">
                <a16:creationId xmlns:a16="http://schemas.microsoft.com/office/drawing/2014/main" id="{3A9C7096-F10F-A5F9-9769-1191044D0CB5}"/>
              </a:ext>
            </a:extLst>
          </p:cNvPr>
          <p:cNvGraphicFramePr/>
          <p:nvPr>
            <p:extLst>
              <p:ext uri="{D42A27DB-BD31-4B8C-83A1-F6EECF244321}">
                <p14:modId xmlns:p14="http://schemas.microsoft.com/office/powerpoint/2010/main" val="746548904"/>
              </p:ext>
            </p:extLst>
          </p:nvPr>
        </p:nvGraphicFramePr>
        <p:xfrm>
          <a:off x="5269809" y="2699981"/>
          <a:ext cx="3037635" cy="9873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Diagram 22">
            <a:extLst>
              <a:ext uri="{FF2B5EF4-FFF2-40B4-BE49-F238E27FC236}">
                <a16:creationId xmlns:a16="http://schemas.microsoft.com/office/drawing/2014/main" id="{357DA6EC-358C-5B42-D063-D8A83EF6FB2A}"/>
              </a:ext>
            </a:extLst>
          </p:cNvPr>
          <p:cNvGraphicFramePr/>
          <p:nvPr>
            <p:extLst>
              <p:ext uri="{D42A27DB-BD31-4B8C-83A1-F6EECF244321}">
                <p14:modId xmlns:p14="http://schemas.microsoft.com/office/powerpoint/2010/main" val="2226945432"/>
              </p:ext>
            </p:extLst>
          </p:nvPr>
        </p:nvGraphicFramePr>
        <p:xfrm>
          <a:off x="5269809" y="4345702"/>
          <a:ext cx="3037635" cy="987328"/>
        </p:xfrm>
        <a:graphic>
          <a:graphicData uri="http://schemas.openxmlformats.org/drawingml/2006/chart">
            <c:chart xmlns:c="http://schemas.openxmlformats.org/drawingml/2006/chart" xmlns:r="http://schemas.openxmlformats.org/officeDocument/2006/relationships" r:id="rId6"/>
          </a:graphicData>
        </a:graphic>
      </p:graphicFrame>
      <p:sp>
        <p:nvSpPr>
          <p:cNvPr id="24" name="textruta 23">
            <a:extLst>
              <a:ext uri="{FF2B5EF4-FFF2-40B4-BE49-F238E27FC236}">
                <a16:creationId xmlns:a16="http://schemas.microsoft.com/office/drawing/2014/main" id="{58147BBB-502B-29CB-06B8-FF34A7ACB966}"/>
              </a:ext>
            </a:extLst>
          </p:cNvPr>
          <p:cNvSpPr txBox="1"/>
          <p:nvPr/>
        </p:nvSpPr>
        <p:spPr>
          <a:xfrm>
            <a:off x="6564797" y="4716323"/>
            <a:ext cx="453970" cy="276999"/>
          </a:xfrm>
          <a:prstGeom prst="rect">
            <a:avLst/>
          </a:prstGeom>
          <a:noFill/>
        </p:spPr>
        <p:txBody>
          <a:bodyPr wrap="non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30%</a:t>
            </a:r>
          </a:p>
        </p:txBody>
      </p:sp>
      <p:sp>
        <p:nvSpPr>
          <p:cNvPr id="25" name="textruta 24">
            <a:extLst>
              <a:ext uri="{FF2B5EF4-FFF2-40B4-BE49-F238E27FC236}">
                <a16:creationId xmlns:a16="http://schemas.microsoft.com/office/drawing/2014/main" id="{D8D71E01-EAB9-163B-0AC7-2B3C0DF660BE}"/>
              </a:ext>
            </a:extLst>
          </p:cNvPr>
          <p:cNvSpPr txBox="1"/>
          <p:nvPr/>
        </p:nvSpPr>
        <p:spPr>
          <a:xfrm>
            <a:off x="6564797" y="3056947"/>
            <a:ext cx="453970" cy="276999"/>
          </a:xfrm>
          <a:prstGeom prst="rect">
            <a:avLst/>
          </a:prstGeom>
          <a:noFill/>
        </p:spPr>
        <p:txBody>
          <a:bodyPr wrap="non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70%</a:t>
            </a:r>
          </a:p>
        </p:txBody>
      </p:sp>
      <p:sp>
        <p:nvSpPr>
          <p:cNvPr id="26" name="textruta 25">
            <a:extLst>
              <a:ext uri="{FF2B5EF4-FFF2-40B4-BE49-F238E27FC236}">
                <a16:creationId xmlns:a16="http://schemas.microsoft.com/office/drawing/2014/main" id="{2D013C99-AAEA-3C64-DA56-7D3B835F449A}"/>
              </a:ext>
            </a:extLst>
          </p:cNvPr>
          <p:cNvSpPr txBox="1"/>
          <p:nvPr/>
        </p:nvSpPr>
        <p:spPr>
          <a:xfrm>
            <a:off x="6564797" y="3883136"/>
            <a:ext cx="453970" cy="276999"/>
          </a:xfrm>
          <a:prstGeom prst="rect">
            <a:avLst/>
          </a:prstGeom>
          <a:noFill/>
        </p:spPr>
        <p:txBody>
          <a:bodyPr wrap="non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58%</a:t>
            </a:r>
          </a:p>
        </p:txBody>
      </p:sp>
      <p:sp>
        <p:nvSpPr>
          <p:cNvPr id="27" name="textruta 26">
            <a:extLst>
              <a:ext uri="{FF2B5EF4-FFF2-40B4-BE49-F238E27FC236}">
                <a16:creationId xmlns:a16="http://schemas.microsoft.com/office/drawing/2014/main" id="{5E2B236B-6B51-A832-C7BD-99226D5A20CD}"/>
              </a:ext>
            </a:extLst>
          </p:cNvPr>
          <p:cNvSpPr txBox="1"/>
          <p:nvPr/>
        </p:nvSpPr>
        <p:spPr>
          <a:xfrm>
            <a:off x="6564797" y="2227155"/>
            <a:ext cx="453970" cy="276999"/>
          </a:xfrm>
          <a:prstGeom prst="rect">
            <a:avLst/>
          </a:prstGeom>
          <a:noFill/>
        </p:spPr>
        <p:txBody>
          <a:bodyPr wrap="non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95%</a:t>
            </a:r>
          </a:p>
        </p:txBody>
      </p:sp>
      <p:sp>
        <p:nvSpPr>
          <p:cNvPr id="28" name="textruta 27">
            <a:extLst>
              <a:ext uri="{FF2B5EF4-FFF2-40B4-BE49-F238E27FC236}">
                <a16:creationId xmlns:a16="http://schemas.microsoft.com/office/drawing/2014/main" id="{C5C169AB-73BD-8349-223B-21669EA4F18F}"/>
              </a:ext>
            </a:extLst>
          </p:cNvPr>
          <p:cNvSpPr txBox="1"/>
          <p:nvPr/>
        </p:nvSpPr>
        <p:spPr>
          <a:xfrm>
            <a:off x="6604071" y="5518597"/>
            <a:ext cx="375424" cy="276999"/>
          </a:xfrm>
          <a:prstGeom prst="rect">
            <a:avLst/>
          </a:prstGeom>
          <a:noFill/>
        </p:spPr>
        <p:txBody>
          <a:bodyPr wrap="non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1%</a:t>
            </a:r>
          </a:p>
        </p:txBody>
      </p:sp>
      <p:sp>
        <p:nvSpPr>
          <p:cNvPr id="13" name="textruta 12">
            <a:extLst>
              <a:ext uri="{FF2B5EF4-FFF2-40B4-BE49-F238E27FC236}">
                <a16:creationId xmlns:a16="http://schemas.microsoft.com/office/drawing/2014/main" id="{E5728B31-540D-D7D6-BD92-15A6AA624D90}"/>
              </a:ext>
            </a:extLst>
          </p:cNvPr>
          <p:cNvSpPr txBox="1"/>
          <p:nvPr/>
        </p:nvSpPr>
        <p:spPr>
          <a:xfrm>
            <a:off x="7199533" y="2136177"/>
            <a:ext cx="2420926" cy="461665"/>
          </a:xfrm>
          <a:prstGeom prst="rect">
            <a:avLst/>
          </a:prstGeom>
          <a:noFill/>
        </p:spPr>
        <p:txBody>
          <a:bodyPr wrap="squar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Främja medicinsk forskning </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och utveckling</a:t>
            </a:r>
          </a:p>
        </p:txBody>
      </p:sp>
      <p:sp>
        <p:nvSpPr>
          <p:cNvPr id="14" name="textruta 13">
            <a:extLst>
              <a:ext uri="{FF2B5EF4-FFF2-40B4-BE49-F238E27FC236}">
                <a16:creationId xmlns:a16="http://schemas.microsoft.com/office/drawing/2014/main" id="{9CA6750C-FC37-A780-89E8-C68637088DCC}"/>
              </a:ext>
            </a:extLst>
          </p:cNvPr>
          <p:cNvSpPr txBox="1"/>
          <p:nvPr/>
        </p:nvSpPr>
        <p:spPr>
          <a:xfrm>
            <a:off x="7204767" y="3050191"/>
            <a:ext cx="2420925" cy="276999"/>
          </a:xfrm>
          <a:prstGeom prst="rect">
            <a:avLst/>
          </a:prstGeom>
          <a:noFill/>
        </p:spPr>
        <p:txBody>
          <a:bodyPr wrap="squar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Förbättra patientvården</a:t>
            </a:r>
          </a:p>
        </p:txBody>
      </p:sp>
      <p:sp>
        <p:nvSpPr>
          <p:cNvPr id="15" name="textruta 14">
            <a:extLst>
              <a:ext uri="{FF2B5EF4-FFF2-40B4-BE49-F238E27FC236}">
                <a16:creationId xmlns:a16="http://schemas.microsoft.com/office/drawing/2014/main" id="{9770A8D6-5196-8EAC-6C1D-93551A61DCFF}"/>
              </a:ext>
            </a:extLst>
          </p:cNvPr>
          <p:cNvSpPr txBox="1"/>
          <p:nvPr/>
        </p:nvSpPr>
        <p:spPr>
          <a:xfrm>
            <a:off x="7199533" y="3690050"/>
            <a:ext cx="2420925" cy="646331"/>
          </a:xfrm>
          <a:prstGeom prst="rect">
            <a:avLst/>
          </a:prstGeom>
          <a:noFill/>
        </p:spPr>
        <p:txBody>
          <a:bodyPr wrap="squar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Stödja myndigheters arbete för </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att t ex utveckla folkhälsa och </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smittskydd</a:t>
            </a:r>
          </a:p>
        </p:txBody>
      </p:sp>
      <p:sp>
        <p:nvSpPr>
          <p:cNvPr id="16" name="textruta 15">
            <a:extLst>
              <a:ext uri="{FF2B5EF4-FFF2-40B4-BE49-F238E27FC236}">
                <a16:creationId xmlns:a16="http://schemas.microsoft.com/office/drawing/2014/main" id="{DC74C0CB-24FF-023E-AE8A-3C850EC65993}"/>
              </a:ext>
            </a:extLst>
          </p:cNvPr>
          <p:cNvSpPr txBox="1"/>
          <p:nvPr/>
        </p:nvSpPr>
        <p:spPr>
          <a:xfrm>
            <a:off x="7199533" y="4504710"/>
            <a:ext cx="2415690" cy="646331"/>
          </a:xfrm>
          <a:prstGeom prst="rect">
            <a:avLst/>
          </a:prstGeom>
          <a:noFill/>
        </p:spPr>
        <p:txBody>
          <a:bodyPr wrap="squar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Öka din egen delaktighet </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och på sikt få mer kunskap </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om den egna hälsan</a:t>
            </a:r>
          </a:p>
        </p:txBody>
      </p:sp>
      <p:sp>
        <p:nvSpPr>
          <p:cNvPr id="17" name="textruta 16">
            <a:extLst>
              <a:ext uri="{FF2B5EF4-FFF2-40B4-BE49-F238E27FC236}">
                <a16:creationId xmlns:a16="http://schemas.microsoft.com/office/drawing/2014/main" id="{E4619A1F-2264-284B-54D8-16C1106EF3FA}"/>
              </a:ext>
            </a:extLst>
          </p:cNvPr>
          <p:cNvSpPr txBox="1"/>
          <p:nvPr/>
        </p:nvSpPr>
        <p:spPr>
          <a:xfrm>
            <a:off x="7210002" y="5433421"/>
            <a:ext cx="2415690" cy="461665"/>
          </a:xfrm>
          <a:prstGeom prst="rect">
            <a:avLst/>
          </a:prstGeom>
          <a:noFill/>
        </p:spPr>
        <p:txBody>
          <a:bodyPr wrap="square" rtlCol="0">
            <a:spAutoFit/>
          </a:bodyPr>
          <a:lstStyle/>
          <a:p>
            <a:r>
              <a:rPr lang="sv-SE" sz="1200" b="1" dirty="0">
                <a:solidFill>
                  <a:schemeClr val="tx1">
                    <a:lumMod val="50000"/>
                    <a:lumOff val="50000"/>
                  </a:schemeClr>
                </a:solidFill>
                <a:latin typeface="Calibri" panose="020F0502020204030204" pitchFamily="34" charset="0"/>
                <a:cs typeface="Calibri" panose="020F0502020204030204" pitchFamily="34" charset="0"/>
              </a:rPr>
              <a:t>Tveksam/Vet ej/</a:t>
            </a:r>
            <a:br>
              <a:rPr lang="sv-SE" sz="1200" b="1" dirty="0">
                <a:solidFill>
                  <a:schemeClr val="tx1">
                    <a:lumMod val="50000"/>
                    <a:lumOff val="50000"/>
                  </a:schemeClr>
                </a:solidFill>
                <a:latin typeface="Calibri" panose="020F0502020204030204" pitchFamily="34" charset="0"/>
                <a:cs typeface="Calibri" panose="020F0502020204030204" pitchFamily="34" charset="0"/>
              </a:rPr>
            </a:br>
            <a:r>
              <a:rPr lang="sv-SE" sz="1200" b="1" dirty="0">
                <a:solidFill>
                  <a:schemeClr val="tx1">
                    <a:lumMod val="50000"/>
                    <a:lumOff val="50000"/>
                  </a:schemeClr>
                </a:solidFill>
                <a:latin typeface="Calibri" panose="020F0502020204030204" pitchFamily="34" charset="0"/>
                <a:cs typeface="Calibri" panose="020F0502020204030204" pitchFamily="34" charset="0"/>
              </a:rPr>
              <a:t>Inget av ovanstående</a:t>
            </a:r>
          </a:p>
        </p:txBody>
      </p:sp>
      <p:pic>
        <p:nvPicPr>
          <p:cNvPr id="4" name="Bildobjekt 3">
            <a:extLst>
              <a:ext uri="{FF2B5EF4-FFF2-40B4-BE49-F238E27FC236}">
                <a16:creationId xmlns:a16="http://schemas.microsoft.com/office/drawing/2014/main" id="{7BFECC7C-A123-29B3-78AE-F1C6D069F033}"/>
              </a:ext>
            </a:extLst>
          </p:cNvPr>
          <p:cNvPicPr>
            <a:picLocks noChangeAspect="1"/>
          </p:cNvPicPr>
          <p:nvPr/>
        </p:nvPicPr>
        <p:blipFill rotWithShape="1">
          <a:blip r:embed="rId7"/>
          <a:srcRect l="62032" t="12719" r="5880" b="8941"/>
          <a:stretch/>
        </p:blipFill>
        <p:spPr>
          <a:xfrm>
            <a:off x="2844326" y="2161792"/>
            <a:ext cx="3037634" cy="4171545"/>
          </a:xfrm>
          <a:prstGeom prst="rect">
            <a:avLst/>
          </a:prstGeom>
        </p:spPr>
      </p:pic>
      <p:sp>
        <p:nvSpPr>
          <p:cNvPr id="2" name="Rubrik 1">
            <a:extLst>
              <a:ext uri="{FF2B5EF4-FFF2-40B4-BE49-F238E27FC236}">
                <a16:creationId xmlns:a16="http://schemas.microsoft.com/office/drawing/2014/main" id="{1B7AA324-0866-F9F8-2E93-D84A2DF09C0B}"/>
              </a:ext>
            </a:extLst>
          </p:cNvPr>
          <p:cNvSpPr>
            <a:spLocks noGrp="1"/>
          </p:cNvSpPr>
          <p:nvPr>
            <p:ph type="title"/>
          </p:nvPr>
        </p:nvSpPr>
        <p:spPr/>
        <p:txBody>
          <a:bodyPr>
            <a:normAutofit/>
          </a:bodyPr>
          <a:lstStyle/>
          <a:p>
            <a:r>
              <a:rPr lang="sv-SE" sz="2600" dirty="0"/>
              <a:t>Viljan att dela hälsodata</a:t>
            </a:r>
          </a:p>
        </p:txBody>
      </p:sp>
      <p:sp>
        <p:nvSpPr>
          <p:cNvPr id="5" name="Platshållare för text 4">
            <a:extLst>
              <a:ext uri="{FF2B5EF4-FFF2-40B4-BE49-F238E27FC236}">
                <a16:creationId xmlns:a16="http://schemas.microsoft.com/office/drawing/2014/main" id="{EB8CB388-06F9-C188-16D6-7E0C2A10A5E3}"/>
              </a:ext>
            </a:extLst>
          </p:cNvPr>
          <p:cNvSpPr>
            <a:spLocks noGrp="1"/>
          </p:cNvSpPr>
          <p:nvPr>
            <p:ph type="body" sz="quarter" idx="3"/>
          </p:nvPr>
        </p:nvSpPr>
        <p:spPr>
          <a:xfrm>
            <a:off x="3142678" y="402453"/>
            <a:ext cx="5584071" cy="813171"/>
          </a:xfrm>
        </p:spPr>
        <p:txBody>
          <a:bodyPr>
            <a:normAutofit/>
          </a:bodyPr>
          <a:lstStyle/>
          <a:p>
            <a:r>
              <a:rPr lang="sv-SE" sz="1800" dirty="0"/>
              <a:t>Allmänheten är positiv till att dela sin hälsodata för forskning och hälsofrämjande syften.</a:t>
            </a:r>
          </a:p>
        </p:txBody>
      </p:sp>
      <p:sp>
        <p:nvSpPr>
          <p:cNvPr id="9" name="Platshållare för innehåll 2">
            <a:extLst>
              <a:ext uri="{FF2B5EF4-FFF2-40B4-BE49-F238E27FC236}">
                <a16:creationId xmlns:a16="http://schemas.microsoft.com/office/drawing/2014/main" id="{A39CF7D3-07E0-2D79-2C07-A1A3BEE344C8}"/>
              </a:ext>
            </a:extLst>
          </p:cNvPr>
          <p:cNvSpPr>
            <a:spLocks noGrp="1"/>
          </p:cNvSpPr>
          <p:nvPr>
            <p:ph type="body" idx="1"/>
          </p:nvPr>
        </p:nvSpPr>
        <p:spPr>
          <a:xfrm>
            <a:off x="3143250" y="1353755"/>
            <a:ext cx="2822575" cy="1168056"/>
          </a:xfrm>
        </p:spPr>
        <p:txBody>
          <a:bodyPr anchor="t" anchorCtr="0">
            <a:normAutofit/>
          </a:bodyPr>
          <a:lstStyle/>
          <a:p>
            <a:pPr marL="0" indent="0">
              <a:buNone/>
            </a:pPr>
            <a:r>
              <a:rPr lang="sv-SE" sz="1200" b="0" dirty="0"/>
              <a:t>Skulle du säga ja till att dela din hälsodata, som till exempel resultatet av ett blodprov eller effekten av en behandling, om det fanns möjlighet att göra det på ett anonymt och integritetssäkert sätt?</a:t>
            </a:r>
          </a:p>
        </p:txBody>
      </p:sp>
      <p:sp>
        <p:nvSpPr>
          <p:cNvPr id="10" name="Platshållare för innehåll 2">
            <a:extLst>
              <a:ext uri="{FF2B5EF4-FFF2-40B4-BE49-F238E27FC236}">
                <a16:creationId xmlns:a16="http://schemas.microsoft.com/office/drawing/2014/main" id="{22E8626A-1ADF-C225-F069-3A288EE548BC}"/>
              </a:ext>
            </a:extLst>
          </p:cNvPr>
          <p:cNvSpPr txBox="1">
            <a:spLocks/>
          </p:cNvSpPr>
          <p:nvPr/>
        </p:nvSpPr>
        <p:spPr>
          <a:xfrm>
            <a:off x="6354646" y="1353755"/>
            <a:ext cx="2822575" cy="808037"/>
          </a:xfrm>
          <a:prstGeom prst="rect">
            <a:avLst/>
          </a:prstGeom>
        </p:spPr>
        <p:txBody>
          <a:bodyPr vert="horz" lIns="91440" tIns="45720" rIns="91440" bIns="45720" rtlCol="0" anchor="t" anchorCtr="0">
            <a:normAutofit/>
          </a:bodyPr>
          <a:lstStyle>
            <a:lvl1pPr marL="0" indent="0" algn="l" defTabSz="914400" rtl="0" eaLnBrk="1" latinLnBrk="0" hangingPunct="1">
              <a:lnSpc>
                <a:spcPct val="90000"/>
              </a:lnSpc>
              <a:spcBef>
                <a:spcPts val="0"/>
              </a:spcBef>
              <a:buClr>
                <a:schemeClr val="accent1"/>
              </a:buClr>
              <a:buFont typeface="Wingdings 2" pitchFamily="18" charset="2"/>
              <a:buNone/>
              <a:defRPr sz="1900" b="1" kern="1200">
                <a:solidFill>
                  <a:schemeClr val="tx1">
                    <a:lumMod val="65000"/>
                    <a:lumOff val="35000"/>
                  </a:schemeClr>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250"/>
              </a:spcBef>
              <a:spcAft>
                <a:spcPts val="250"/>
              </a:spcAft>
              <a:buClr>
                <a:schemeClr val="accent1"/>
              </a:buClr>
              <a:buFont typeface="Wingdings 2" pitchFamily="18" charset="2"/>
              <a:buNone/>
              <a:defRPr sz="1900" b="1" kern="1200">
                <a:solidFill>
                  <a:schemeClr val="tx1">
                    <a:lumMod val="65000"/>
                    <a:lumOff val="35000"/>
                  </a:schemeClr>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90000"/>
              </a:lnSpc>
              <a:spcBef>
                <a:spcPts val="250"/>
              </a:spcBef>
              <a:spcAft>
                <a:spcPts val="250"/>
              </a:spcAft>
              <a:buClr>
                <a:schemeClr val="accent1"/>
              </a:buClr>
              <a:buFont typeface="Wingdings 2" pitchFamily="18" charset="2"/>
              <a:buNone/>
              <a:defRPr sz="1800" b="1" kern="1200">
                <a:solidFill>
                  <a:schemeClr val="tx1">
                    <a:lumMod val="65000"/>
                    <a:lumOff val="35000"/>
                  </a:schemeClr>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6pPr>
            <a:lvl7pPr marL="27432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7pPr>
            <a:lvl8pPr marL="32004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8pPr>
            <a:lvl9pPr marL="3657600" indent="0" algn="l" defTabSz="914400" rtl="0" eaLnBrk="1" latinLnBrk="0" hangingPunct="1">
              <a:lnSpc>
                <a:spcPct val="90000"/>
              </a:lnSpc>
              <a:spcBef>
                <a:spcPts val="250"/>
              </a:spcBef>
              <a:spcAft>
                <a:spcPts val="250"/>
              </a:spcAft>
              <a:buClr>
                <a:schemeClr val="accent1"/>
              </a:buClr>
              <a:buFont typeface="Wingdings 2" pitchFamily="18" charset="2"/>
              <a:buNone/>
              <a:defRPr sz="1600" b="1" kern="1200">
                <a:solidFill>
                  <a:schemeClr val="tx1">
                    <a:lumMod val="65000"/>
                    <a:lumOff val="35000"/>
                  </a:schemeClr>
                </a:solidFill>
                <a:latin typeface="+mn-lt"/>
                <a:ea typeface="+mn-ea"/>
                <a:cs typeface="+mn-cs"/>
              </a:defRPr>
            </a:lvl9pPr>
          </a:lstStyle>
          <a:p>
            <a:r>
              <a:rPr lang="sv-SE" sz="1200" b="0" dirty="0"/>
              <a:t>För vilket/vilka ändamål skulle du säga ja till att dela din hälsodata? Svarsunderlag: De som svarat ja på föregående fråga.</a:t>
            </a:r>
          </a:p>
        </p:txBody>
      </p:sp>
      <p:sp>
        <p:nvSpPr>
          <p:cNvPr id="7" name="Rektangel 6">
            <a:extLst>
              <a:ext uri="{FF2B5EF4-FFF2-40B4-BE49-F238E27FC236}">
                <a16:creationId xmlns:a16="http://schemas.microsoft.com/office/drawing/2014/main" id="{F3DC6949-DC2A-DDE5-B2B6-D6DB5A93925C}"/>
              </a:ext>
            </a:extLst>
          </p:cNvPr>
          <p:cNvSpPr/>
          <p:nvPr/>
        </p:nvSpPr>
        <p:spPr>
          <a:xfrm>
            <a:off x="4385285" y="3672306"/>
            <a:ext cx="1571662" cy="14985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7" name="textruta 66">
            <a:extLst>
              <a:ext uri="{FF2B5EF4-FFF2-40B4-BE49-F238E27FC236}">
                <a16:creationId xmlns:a16="http://schemas.microsoft.com/office/drawing/2014/main" id="{28CDB343-F7B3-39F6-EC0B-FBAF71CFECE9}"/>
              </a:ext>
            </a:extLst>
          </p:cNvPr>
          <p:cNvSpPr txBox="1"/>
          <p:nvPr/>
        </p:nvSpPr>
        <p:spPr>
          <a:xfrm>
            <a:off x="4133420" y="3829853"/>
            <a:ext cx="1748539" cy="892552"/>
          </a:xfrm>
          <a:prstGeom prst="rect">
            <a:avLst/>
          </a:prstGeom>
          <a:noFill/>
        </p:spPr>
        <p:txBody>
          <a:bodyPr wrap="square" rtlCol="0">
            <a:spAutoFit/>
          </a:bodyPr>
          <a:lstStyle/>
          <a:p>
            <a:pPr algn="ctr"/>
            <a:r>
              <a:rPr lang="sv-SE" sz="3800" b="1" dirty="0">
                <a:solidFill>
                  <a:srgbClr val="0069A9"/>
                </a:solidFill>
                <a:latin typeface="Calibri" panose="020F0502020204030204" pitchFamily="34" charset="0"/>
                <a:cs typeface="Calibri" panose="020F0502020204030204" pitchFamily="34" charset="0"/>
              </a:rPr>
              <a:t>80% </a:t>
            </a:r>
          </a:p>
          <a:p>
            <a:pPr algn="ctr"/>
            <a:r>
              <a:rPr lang="sv-SE" sz="1400" dirty="0">
                <a:solidFill>
                  <a:srgbClr val="0069A9"/>
                </a:solidFill>
                <a:latin typeface="Calibri" panose="020F0502020204030204" pitchFamily="34" charset="0"/>
                <a:cs typeface="Calibri" panose="020F0502020204030204" pitchFamily="34" charset="0"/>
              </a:rPr>
              <a:t>vill dela sin hälsodata</a:t>
            </a:r>
          </a:p>
        </p:txBody>
      </p:sp>
      <p:sp>
        <p:nvSpPr>
          <p:cNvPr id="8" name="Platshållare för bildnummer 7">
            <a:extLst>
              <a:ext uri="{FF2B5EF4-FFF2-40B4-BE49-F238E27FC236}">
                <a16:creationId xmlns:a16="http://schemas.microsoft.com/office/drawing/2014/main" id="{3AA945AF-9BA8-355D-EAD6-EEC3FE75FF46}"/>
              </a:ext>
            </a:extLst>
          </p:cNvPr>
          <p:cNvSpPr>
            <a:spLocks noGrp="1"/>
          </p:cNvSpPr>
          <p:nvPr>
            <p:ph type="sldNum" sz="quarter" idx="12"/>
          </p:nvPr>
        </p:nvSpPr>
        <p:spPr/>
        <p:txBody>
          <a:bodyPr/>
          <a:lstStyle/>
          <a:p>
            <a:fld id="{BBBFDE1D-F1EF-40A2-9A38-53EEF1DA95BF}" type="slidenum">
              <a:rPr lang="sv-SE" smtClean="0"/>
              <a:t>3</a:t>
            </a:fld>
            <a:endParaRPr lang="sv-SE"/>
          </a:p>
        </p:txBody>
      </p:sp>
    </p:spTree>
    <p:extLst>
      <p:ext uri="{BB962C8B-B14F-4D97-AF65-F5344CB8AC3E}">
        <p14:creationId xmlns:p14="http://schemas.microsoft.com/office/powerpoint/2010/main" val="43645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9B5DAB-D005-6782-FF87-B13CF566FA42}"/>
              </a:ext>
            </a:extLst>
          </p:cNvPr>
          <p:cNvSpPr>
            <a:spLocks noGrp="1"/>
          </p:cNvSpPr>
          <p:nvPr>
            <p:ph type="ctrTitle"/>
          </p:nvPr>
        </p:nvSpPr>
        <p:spPr>
          <a:xfrm>
            <a:off x="869252" y="1801368"/>
            <a:ext cx="5943600" cy="3255264"/>
          </a:xfrm>
        </p:spPr>
        <p:txBody>
          <a:bodyPr anchor="ctr" anchorCtr="0">
            <a:normAutofit/>
          </a:bodyPr>
          <a:lstStyle/>
          <a:p>
            <a:pPr>
              <a:lnSpc>
                <a:spcPct val="150000"/>
              </a:lnSpc>
              <a:spcBef>
                <a:spcPts val="0"/>
              </a:spcBef>
            </a:pPr>
            <a:r>
              <a:rPr lang="sv-SE" sz="1400" spc="0" dirty="0">
                <a:solidFill>
                  <a:schemeClr val="bg1"/>
                </a:solidFill>
              </a:rPr>
              <a:t>Forska!Sverige är en oberoende stiftelse som verkar för att förbättra villkoren för medicinsk forskning för hälsa och dess tillämpning. </a:t>
            </a:r>
            <a:br>
              <a:rPr lang="sv-SE" sz="1400" spc="0" dirty="0">
                <a:solidFill>
                  <a:schemeClr val="bg1"/>
                </a:solidFill>
              </a:rPr>
            </a:br>
            <a:br>
              <a:rPr lang="sv-SE" sz="1400" spc="0" dirty="0">
                <a:solidFill>
                  <a:schemeClr val="bg1"/>
                </a:solidFill>
              </a:rPr>
            </a:br>
            <a:r>
              <a:rPr lang="sv-SE" sz="1400" spc="0" dirty="0">
                <a:solidFill>
                  <a:schemeClr val="bg1"/>
                </a:solidFill>
              </a:rPr>
              <a:t>Stiftelsen har grundats av personer från olika delar av samhället: politiken, näringslivet, kulturen</a:t>
            </a:r>
            <a:r>
              <a:rPr lang="sv-SE" sz="1400" spc="0">
                <a:solidFill>
                  <a:schemeClr val="bg1"/>
                </a:solidFill>
              </a:rPr>
              <a:t>, professionsorganisationerna, </a:t>
            </a:r>
            <a:r>
              <a:rPr lang="sv-SE" sz="1400" spc="0" dirty="0">
                <a:solidFill>
                  <a:schemeClr val="bg1"/>
                </a:solidFill>
              </a:rPr>
              <a:t>vården och universiteten.</a:t>
            </a:r>
            <a:br>
              <a:rPr lang="sv-SE" sz="1400" spc="0" dirty="0">
                <a:solidFill>
                  <a:schemeClr val="bg1"/>
                </a:solidFill>
              </a:rPr>
            </a:br>
            <a:br>
              <a:rPr lang="sv-SE" sz="1400" spc="0" dirty="0">
                <a:solidFill>
                  <a:schemeClr val="bg1"/>
                </a:solidFill>
              </a:rPr>
            </a:br>
            <a:r>
              <a:rPr lang="sv-SE" sz="1400" spc="0" dirty="0" err="1">
                <a:solidFill>
                  <a:schemeClr val="bg1"/>
                </a:solidFill>
              </a:rPr>
              <a:t>Forska!Sveriges</a:t>
            </a:r>
            <a:r>
              <a:rPr lang="sv-SE" sz="1400" spc="0" dirty="0">
                <a:solidFill>
                  <a:schemeClr val="bg1"/>
                </a:solidFill>
              </a:rPr>
              <a:t> vision är att medicinsk forskning och företag ska utvecklas i eller flytta till Sverige och att medicinska framsteg snabbt ska komma befolkningen till godo. </a:t>
            </a:r>
          </a:p>
        </p:txBody>
      </p:sp>
      <p:sp>
        <p:nvSpPr>
          <p:cNvPr id="3" name="Underrubrik 2">
            <a:extLst>
              <a:ext uri="{FF2B5EF4-FFF2-40B4-BE49-F238E27FC236}">
                <a16:creationId xmlns:a16="http://schemas.microsoft.com/office/drawing/2014/main" id="{756265B8-6C2A-90FC-84F0-738F93CCBC73}"/>
              </a:ext>
            </a:extLst>
          </p:cNvPr>
          <p:cNvSpPr>
            <a:spLocks noGrp="1"/>
          </p:cNvSpPr>
          <p:nvPr>
            <p:ph type="subTitle" idx="1"/>
          </p:nvPr>
        </p:nvSpPr>
        <p:spPr>
          <a:xfrm>
            <a:off x="7679184" y="2971800"/>
            <a:ext cx="2157274" cy="914400"/>
          </a:xfrm>
        </p:spPr>
        <p:txBody>
          <a:bodyPr>
            <a:noAutofit/>
          </a:bodyPr>
          <a:lstStyle/>
          <a:p>
            <a:r>
              <a:rPr lang="sv-SE" sz="1400" dirty="0">
                <a:solidFill>
                  <a:srgbClr val="0069A9"/>
                </a:solidFill>
                <a:hlinkClick r:id="rId2">
                  <a:extLst>
                    <a:ext uri="{A12FA001-AC4F-418D-AE19-62706E023703}">
                      <ahyp:hlinkClr xmlns:ahyp="http://schemas.microsoft.com/office/drawing/2018/hyperlinkcolor" val="tx"/>
                    </a:ext>
                  </a:extLst>
                </a:hlinkClick>
              </a:rPr>
              <a:t>www.forskasverige.se</a:t>
            </a:r>
            <a:endParaRPr lang="sv-SE" sz="1400" dirty="0">
              <a:solidFill>
                <a:srgbClr val="0069A9"/>
              </a:solidFill>
            </a:endParaRPr>
          </a:p>
          <a:p>
            <a:r>
              <a:rPr lang="sv-SE" sz="1400" dirty="0">
                <a:solidFill>
                  <a:srgbClr val="0069A9"/>
                </a:solidFill>
              </a:rPr>
              <a:t>X: </a:t>
            </a:r>
            <a:r>
              <a:rPr lang="sv-SE" sz="1400" dirty="0">
                <a:solidFill>
                  <a:srgbClr val="0069A9"/>
                </a:solidFill>
                <a:hlinkClick r:id="rId3">
                  <a:extLst>
                    <a:ext uri="{A12FA001-AC4F-418D-AE19-62706E023703}">
                      <ahyp:hlinkClr xmlns:ahyp="http://schemas.microsoft.com/office/drawing/2018/hyperlinkcolor" val="tx"/>
                    </a:ext>
                  </a:extLst>
                </a:hlinkClick>
              </a:rPr>
              <a:t>@forskasverige</a:t>
            </a:r>
            <a:endParaRPr lang="sv-SE" sz="1400" dirty="0">
              <a:solidFill>
                <a:srgbClr val="0069A9"/>
              </a:solidFill>
            </a:endParaRPr>
          </a:p>
          <a:p>
            <a:r>
              <a:rPr lang="sv-SE" sz="1400" dirty="0">
                <a:solidFill>
                  <a:srgbClr val="0069A9"/>
                </a:solidFill>
              </a:rPr>
              <a:t>LinkedIn: </a:t>
            </a:r>
            <a:r>
              <a:rPr lang="sv-SE" sz="1400" dirty="0">
                <a:solidFill>
                  <a:srgbClr val="0069A9"/>
                </a:solidFill>
                <a:hlinkClick r:id="rId4">
                  <a:extLst>
                    <a:ext uri="{A12FA001-AC4F-418D-AE19-62706E023703}">
                      <ahyp:hlinkClr xmlns:ahyp="http://schemas.microsoft.com/office/drawing/2018/hyperlinkcolor" val="tx"/>
                    </a:ext>
                  </a:extLst>
                </a:hlinkClick>
              </a:rPr>
              <a:t>Forska!Sverige </a:t>
            </a:r>
            <a:r>
              <a:rPr lang="sv-SE" sz="1400" dirty="0">
                <a:solidFill>
                  <a:srgbClr val="0069A9"/>
                </a:solidFill>
              </a:rPr>
              <a:t>	</a:t>
            </a:r>
            <a:br>
              <a:rPr lang="sv-SE" sz="1400" dirty="0">
                <a:solidFill>
                  <a:srgbClr val="0069A9"/>
                </a:solidFill>
              </a:rPr>
            </a:br>
            <a:endParaRPr lang="sv-SE" sz="1400" dirty="0">
              <a:solidFill>
                <a:srgbClr val="0069A9"/>
              </a:solidFill>
            </a:endParaRPr>
          </a:p>
        </p:txBody>
      </p:sp>
      <p:sp>
        <p:nvSpPr>
          <p:cNvPr id="6" name="Platshållare för bildnummer 5">
            <a:extLst>
              <a:ext uri="{FF2B5EF4-FFF2-40B4-BE49-F238E27FC236}">
                <a16:creationId xmlns:a16="http://schemas.microsoft.com/office/drawing/2014/main" id="{DE4ED878-10C1-572F-771E-AFE682BDAAEF}"/>
              </a:ext>
            </a:extLst>
          </p:cNvPr>
          <p:cNvSpPr>
            <a:spLocks noGrp="1"/>
          </p:cNvSpPr>
          <p:nvPr>
            <p:ph type="sldNum" sz="quarter" idx="12"/>
          </p:nvPr>
        </p:nvSpPr>
        <p:spPr/>
        <p:txBody>
          <a:bodyPr/>
          <a:lstStyle/>
          <a:p>
            <a:fld id="{BBBFDE1D-F1EF-40A2-9A38-53EEF1DA95BF}" type="slidenum">
              <a:rPr lang="sv-SE" smtClean="0"/>
              <a:t>4</a:t>
            </a:fld>
            <a:endParaRPr lang="sv-SE"/>
          </a:p>
        </p:txBody>
      </p:sp>
    </p:spTree>
    <p:extLst>
      <p:ext uri="{BB962C8B-B14F-4D97-AF65-F5344CB8AC3E}">
        <p14:creationId xmlns:p14="http://schemas.microsoft.com/office/powerpoint/2010/main" val="2772767829"/>
      </p:ext>
    </p:extLst>
  </p:cSld>
  <p:clrMapOvr>
    <a:masterClrMapping/>
  </p:clrMapOvr>
</p:sld>
</file>

<file path=ppt/theme/theme1.xml><?xml version="1.0" encoding="utf-8"?>
<a:theme xmlns:a="http://schemas.openxmlformats.org/drawingml/2006/main" name="Bildruta">
  <a:themeElements>
    <a:clrScheme name="Bildruta">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Bildruta">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ildruta">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TM03457475[[fn=Bildruta]]</Template>
  <TotalTime>1512</TotalTime>
  <Words>298</Words>
  <Application>Microsoft Office PowerPoint</Application>
  <PresentationFormat>A4 (210 x 297 mm)</PresentationFormat>
  <Paragraphs>36</Paragraphs>
  <Slides>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Calibri</vt:lpstr>
      <vt:lpstr>Corbel</vt:lpstr>
      <vt:lpstr>Wingdings 2</vt:lpstr>
      <vt:lpstr>Bildruta</vt:lpstr>
      <vt:lpstr>Forska!Sveriges opinionsundersökning - delar av årets resultat</vt:lpstr>
      <vt:lpstr>PowerPoint-presentation</vt:lpstr>
      <vt:lpstr>Viljan att dela hälsodata</vt:lpstr>
      <vt:lpstr>Forska!Sverige är en oberoende stiftelse som verkar för att förbättra villkoren för medicinsk forskning för hälsa och dess tillämpning.   Stiftelsen har grundats av personer från olika delar av samhället: politiken, näringslivet, kulturen, professionsorganisationerna, vården och universiteten.  Forska!Sveriges vision är att medicinsk forskning och företag ska utvecklas i eller flytta till Sverige och att medicinska framsteg snabbt ska komma befolkningen till godo.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Forska!Sveriges opinionsundersökning</dc:title>
  <dc:creator>Lotta Fogelström</dc:creator>
  <cp:lastModifiedBy>Sarah Roos</cp:lastModifiedBy>
  <cp:revision>33</cp:revision>
  <cp:lastPrinted>2024-04-04T06:45:26Z</cp:lastPrinted>
  <dcterms:created xsi:type="dcterms:W3CDTF">2023-06-02T13:10:39Z</dcterms:created>
  <dcterms:modified xsi:type="dcterms:W3CDTF">2024-05-17T09:33:45Z</dcterms:modified>
</cp:coreProperties>
</file>