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  <p:sldId id="264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937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353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69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255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310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4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0681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710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959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7180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429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F2C25-3F0D-4B5F-880F-8C9FCC6D5730}" type="datetimeFigureOut">
              <a:rPr lang="sv-SE" smtClean="0"/>
              <a:t>2018-11-26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A5B24-190A-4F9C-9EA6-0CEABCDDCD8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19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726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19745" y="3568420"/>
            <a:ext cx="4731328" cy="27085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" r="6220"/>
          <a:stretch/>
        </p:blipFill>
        <p:spPr>
          <a:xfrm>
            <a:off x="2918686" y="3697658"/>
            <a:ext cx="3133446" cy="2450088"/>
          </a:xfrm>
        </p:spPr>
      </p:pic>
    </p:spTree>
    <p:extLst>
      <p:ext uri="{BB962C8B-B14F-4D97-AF65-F5344CB8AC3E}">
        <p14:creationId xmlns:p14="http://schemas.microsoft.com/office/powerpoint/2010/main" val="189900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320467" y="2683727"/>
            <a:ext cx="4731328" cy="33228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3338" y="2792448"/>
            <a:ext cx="233172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0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390660" y="2683727"/>
            <a:ext cx="5133860" cy="33228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0310" y="2980673"/>
            <a:ext cx="2194560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243349" y="1890976"/>
            <a:ext cx="7643340" cy="43248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8" y="2210924"/>
            <a:ext cx="1828804" cy="2436151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10" y="2210924"/>
            <a:ext cx="2621309" cy="261857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8306" r="33301" b="7222"/>
          <a:stretch/>
        </p:blipFill>
        <p:spPr>
          <a:xfrm>
            <a:off x="2079995" y="2774730"/>
            <a:ext cx="2640144" cy="27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01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latshållare för innehåll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0" t="1173" r="33373" b="14505"/>
          <a:stretch/>
        </p:blipFill>
        <p:spPr>
          <a:xfrm>
            <a:off x="2815616" y="2956221"/>
            <a:ext cx="2140980" cy="2704424"/>
          </a:xfrm>
          <a:prstGeom prst="rect">
            <a:avLst/>
          </a:prstGeom>
        </p:spPr>
      </p:pic>
      <p:pic>
        <p:nvPicPr>
          <p:cNvPr id="5" name="Platshållare för innehåll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471" y="3189994"/>
            <a:ext cx="2194560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2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1" t="22353" r="37230" b="11819"/>
          <a:stretch/>
        </p:blipFill>
        <p:spPr>
          <a:xfrm>
            <a:off x="3944039" y="2798284"/>
            <a:ext cx="3139808" cy="2864386"/>
          </a:xfrm>
        </p:spPr>
      </p:pic>
    </p:spTree>
    <p:extLst>
      <p:ext uri="{BB962C8B-B14F-4D97-AF65-F5344CB8AC3E}">
        <p14:creationId xmlns:p14="http://schemas.microsoft.com/office/powerpoint/2010/main" val="3184864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401677" y="1890976"/>
            <a:ext cx="6555036" cy="4324878"/>
          </a:xfrm>
          <a:prstGeom prst="rect">
            <a:avLst/>
          </a:prstGeom>
          <a:solidFill>
            <a:srgbClr val="FF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59" y="1940296"/>
            <a:ext cx="5236672" cy="422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5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0</Words>
  <Application>Microsoft Office PowerPoint</Application>
  <PresentationFormat>Bredbild</PresentationFormat>
  <Paragraphs>0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Agardh</dc:creator>
  <cp:lastModifiedBy>Hanna Agardh</cp:lastModifiedBy>
  <cp:revision>11</cp:revision>
  <dcterms:created xsi:type="dcterms:W3CDTF">2018-11-21T08:20:52Z</dcterms:created>
  <dcterms:modified xsi:type="dcterms:W3CDTF">2018-11-26T10:16:54Z</dcterms:modified>
</cp:coreProperties>
</file>